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5"/>
  </p:notes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53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87" r:id="rId28"/>
    <p:sldId id="288" r:id="rId29"/>
    <p:sldId id="289" r:id="rId30"/>
    <p:sldId id="292" r:id="rId31"/>
    <p:sldId id="280" r:id="rId32"/>
    <p:sldId id="281" r:id="rId33"/>
    <p:sldId id="282" r:id="rId34"/>
    <p:sldId id="283" r:id="rId35"/>
    <p:sldId id="293" r:id="rId36"/>
    <p:sldId id="284" r:id="rId37"/>
    <p:sldId id="285" r:id="rId38"/>
    <p:sldId id="286" r:id="rId39"/>
    <p:sldId id="538" r:id="rId40"/>
    <p:sldId id="294" r:id="rId41"/>
    <p:sldId id="537" r:id="rId42"/>
    <p:sldId id="536" r:id="rId43"/>
    <p:sldId id="295" r:id="rId44"/>
  </p:sldIdLst>
  <p:sldSz cx="9144000" cy="6858000" type="screen4x3"/>
  <p:notesSz cx="6858000" cy="9144000"/>
  <p:embeddedFontLst>
    <p:embeddedFont>
      <p:font typeface="DS가변 교양있는글씨 M" panose="02020603020101020101" pitchFamily="18" charset="-127"/>
      <p:regular r:id="rId46"/>
    </p:embeddedFont>
    <p:embeddedFont>
      <p:font typeface="HY견고딕" panose="02030600000101010101" pitchFamily="18" charset="-127"/>
      <p:regular r:id="rId47"/>
    </p:embeddedFont>
    <p:embeddedFont>
      <p:font typeface="HY견명조" panose="02030600000101010101" pitchFamily="18" charset="-127"/>
      <p:regular r:id="rId48"/>
    </p:embeddedFont>
    <p:embeddedFont>
      <p:font typeface="YD2002" panose="02020603020101020101" pitchFamily="18" charset="-127"/>
      <p:regular r:id="rId49"/>
    </p:embeddedFont>
    <p:embeddedFont>
      <p:font typeface="YD여고시절M 30" panose="02020603020101020101" pitchFamily="18" charset="-127"/>
      <p:regular r:id="rId50"/>
    </p:embeddedFont>
    <p:embeddedFont>
      <p:font typeface="나눔스퀘어 네오 Heavy" panose="00000A00000000000000" pitchFamily="2" charset="-127"/>
      <p:bold r:id="rId51"/>
    </p:embeddedFont>
    <p:embeddedFont>
      <p:font typeface="나눔스퀘어 네오 Light" panose="00000400000000000000" pitchFamily="2" charset="-127"/>
      <p:regular r:id="rId52"/>
    </p:embeddedFont>
    <p:embeddedFont>
      <p:font typeface="나눔스퀘어 네오 Regular" panose="00000500000000000000" pitchFamily="2" charset="-127"/>
      <p:regular r:id="rId53"/>
    </p:embeddedFont>
    <p:embeddedFont>
      <p:font typeface="맑은 고딕" panose="020B0503020000020004" pitchFamily="50" charset="-127"/>
      <p:regular r:id="rId54"/>
      <p:bold r:id="rId55"/>
    </p:embeddedFont>
    <p:embeddedFont>
      <p:font typeface="메이플스토리" panose="02000300000000000000" pitchFamily="2" charset="-127"/>
      <p:regular r:id="rId56"/>
      <p:bold r:id="rId5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BE166-D72E-485F-83AA-43F035B96C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E2BEA0B-0435-40CC-B4CC-86425F3F68E7}">
      <dgm:prSet phldrT="[텍스트]"/>
      <dgm:spPr/>
      <dgm:t>
        <a:bodyPr/>
        <a:lstStyle/>
        <a:p>
          <a:pPr latinLnBrk="1"/>
          <a:r>
            <a:rPr lang="en-US" altLang="ko-KR" dirty="0"/>
            <a:t>10</a:t>
          </a:r>
          <a:r>
            <a:rPr lang="ko-KR" altLang="en-US" dirty="0"/>
            <a:t>진수</a:t>
          </a:r>
        </a:p>
      </dgm:t>
    </dgm:pt>
    <dgm:pt modelId="{CD930E69-981A-4337-AA20-B7F810B0F537}" type="par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60DE619F-30EC-4725-A877-AC105B68E052}" type="sib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2FF57BF2-957D-4ABE-9191-5BF2ECBF391D}">
      <dgm:prSet phldrT="[텍스트]"/>
      <dgm:spPr/>
      <dgm:t>
        <a:bodyPr/>
        <a:lstStyle/>
        <a:p>
          <a:pPr latinLnBrk="1"/>
          <a:r>
            <a:rPr lang="en-US" altLang="ko-KR" dirty="0"/>
            <a:t>16</a:t>
          </a:r>
          <a:r>
            <a:rPr lang="ko-KR" altLang="en-US" dirty="0"/>
            <a:t>진수</a:t>
          </a:r>
        </a:p>
      </dgm:t>
    </dgm:pt>
    <dgm:pt modelId="{0AB40C42-8792-4D26-A24C-05FBBDDF0245}" type="par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76ABD6F3-AF98-4168-9965-6E86ACDD9B2A}" type="sib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EBB19CB0-0352-4A3A-AA96-A8C0BE04C59C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r>
            <a:rPr lang="ko-KR" altLang="en-US" dirty="0"/>
            <a:t>진수</a:t>
          </a:r>
        </a:p>
      </dgm:t>
    </dgm:pt>
    <dgm:pt modelId="{3579C607-D7D3-4D3D-8B79-B651DF350155}" type="par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03C78F58-3978-4C6F-897A-ED35E2B90CCC}" type="sib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D1703546-362B-4890-B8DB-0DF2EAA45EDA}" type="pres">
      <dgm:prSet presAssocID="{EBABE166-D72E-485F-83AA-43F035B96CC7}" presName="Name0" presStyleCnt="0">
        <dgm:presLayoutVars>
          <dgm:dir/>
          <dgm:resizeHandles val="exact"/>
        </dgm:presLayoutVars>
      </dgm:prSet>
      <dgm:spPr/>
    </dgm:pt>
    <dgm:pt modelId="{3BF4AC40-278D-4603-A20D-F78A690EE79B}" type="pres">
      <dgm:prSet presAssocID="{FE2BEA0B-0435-40CC-B4CC-86425F3F68E7}" presName="node" presStyleLbl="node1" presStyleIdx="0" presStyleCnt="3" custRadScaleRad="100622">
        <dgm:presLayoutVars>
          <dgm:bulletEnabled val="1"/>
        </dgm:presLayoutVars>
      </dgm:prSet>
      <dgm:spPr/>
    </dgm:pt>
    <dgm:pt modelId="{33CA77BC-9CF6-49B9-8121-61AF4A27D5D3}" type="pres">
      <dgm:prSet presAssocID="{60DE619F-30EC-4725-A877-AC105B68E052}" presName="sibTrans" presStyleLbl="sibTrans2D1" presStyleIdx="0" presStyleCnt="3"/>
      <dgm:spPr/>
    </dgm:pt>
    <dgm:pt modelId="{493722AB-681F-417C-B86A-CDE1FBA7954E}" type="pres">
      <dgm:prSet presAssocID="{60DE619F-30EC-4725-A877-AC105B68E052}" presName="connectorText" presStyleLbl="sibTrans2D1" presStyleIdx="0" presStyleCnt="3"/>
      <dgm:spPr/>
    </dgm:pt>
    <dgm:pt modelId="{14713388-A0AD-4081-8F88-C3490C78CC02}" type="pres">
      <dgm:prSet presAssocID="{2FF57BF2-957D-4ABE-9191-5BF2ECBF391D}" presName="node" presStyleLbl="node1" presStyleIdx="1" presStyleCnt="3" custRadScaleRad="89051" custRadScaleInc="-27557">
        <dgm:presLayoutVars>
          <dgm:bulletEnabled val="1"/>
        </dgm:presLayoutVars>
      </dgm:prSet>
      <dgm:spPr/>
    </dgm:pt>
    <dgm:pt modelId="{8D8AB65C-1142-4956-8CAB-C9FCAC138E48}" type="pres">
      <dgm:prSet presAssocID="{76ABD6F3-AF98-4168-9965-6E86ACDD9B2A}" presName="sibTrans" presStyleLbl="sibTrans2D1" presStyleIdx="1" presStyleCnt="3"/>
      <dgm:spPr/>
    </dgm:pt>
    <dgm:pt modelId="{518D82C8-84F1-4420-BE80-1E4C95181545}" type="pres">
      <dgm:prSet presAssocID="{76ABD6F3-AF98-4168-9965-6E86ACDD9B2A}" presName="connectorText" presStyleLbl="sibTrans2D1" presStyleIdx="1" presStyleCnt="3"/>
      <dgm:spPr/>
    </dgm:pt>
    <dgm:pt modelId="{2FBA0415-B217-45CB-BAFE-4E39FA5F8CB5}" type="pres">
      <dgm:prSet presAssocID="{EBB19CB0-0352-4A3A-AA96-A8C0BE04C59C}" presName="node" presStyleLbl="node1" presStyleIdx="2" presStyleCnt="3" custRadScaleRad="89051" custRadScaleInc="27557">
        <dgm:presLayoutVars>
          <dgm:bulletEnabled val="1"/>
        </dgm:presLayoutVars>
      </dgm:prSet>
      <dgm:spPr/>
    </dgm:pt>
    <dgm:pt modelId="{DD4DA35D-DC30-4F6E-9454-6791B28A764E}" type="pres">
      <dgm:prSet presAssocID="{03C78F58-3978-4C6F-897A-ED35E2B90CCC}" presName="sibTrans" presStyleLbl="sibTrans2D1" presStyleIdx="2" presStyleCnt="3"/>
      <dgm:spPr/>
    </dgm:pt>
    <dgm:pt modelId="{080C79F2-3245-44E0-8088-D8758FEC1FEC}" type="pres">
      <dgm:prSet presAssocID="{03C78F58-3978-4C6F-897A-ED35E2B90CCC}" presName="connectorText" presStyleLbl="sibTrans2D1" presStyleIdx="2" presStyleCnt="3"/>
      <dgm:spPr/>
    </dgm:pt>
  </dgm:ptLst>
  <dgm:cxnLst>
    <dgm:cxn modelId="{3AAC0630-E6BF-4A5E-B655-C55901548158}" type="presOf" srcId="{76ABD6F3-AF98-4168-9965-6E86ACDD9B2A}" destId="{518D82C8-84F1-4420-BE80-1E4C95181545}" srcOrd="1" destOrd="0" presId="urn:microsoft.com/office/officeart/2005/8/layout/cycle7"/>
    <dgm:cxn modelId="{F83FF632-FC52-43E4-8D2F-E91CC583C771}" type="presOf" srcId="{EBB19CB0-0352-4A3A-AA96-A8C0BE04C59C}" destId="{2FBA0415-B217-45CB-BAFE-4E39FA5F8CB5}" srcOrd="0" destOrd="0" presId="urn:microsoft.com/office/officeart/2005/8/layout/cycle7"/>
    <dgm:cxn modelId="{AB688637-D5EC-4954-AC78-651381DCF928}" type="presOf" srcId="{76ABD6F3-AF98-4168-9965-6E86ACDD9B2A}" destId="{8D8AB65C-1142-4956-8CAB-C9FCAC138E48}" srcOrd="0" destOrd="0" presId="urn:microsoft.com/office/officeart/2005/8/layout/cycle7"/>
    <dgm:cxn modelId="{CF9FAB37-D6E2-4EA5-A8CA-073B4EFAEE8E}" type="presOf" srcId="{EBABE166-D72E-485F-83AA-43F035B96CC7}" destId="{D1703546-362B-4890-B8DB-0DF2EAA45EDA}" srcOrd="0" destOrd="0" presId="urn:microsoft.com/office/officeart/2005/8/layout/cycle7"/>
    <dgm:cxn modelId="{7ADCA05F-7D02-4F8B-8197-8614CDB017CD}" type="presOf" srcId="{03C78F58-3978-4C6F-897A-ED35E2B90CCC}" destId="{080C79F2-3245-44E0-8088-D8758FEC1FEC}" srcOrd="1" destOrd="0" presId="urn:microsoft.com/office/officeart/2005/8/layout/cycle7"/>
    <dgm:cxn modelId="{298C3664-3B93-4849-8CCA-7F1CF1F7D29A}" srcId="{EBABE166-D72E-485F-83AA-43F035B96CC7}" destId="{FE2BEA0B-0435-40CC-B4CC-86425F3F68E7}" srcOrd="0" destOrd="0" parTransId="{CD930E69-981A-4337-AA20-B7F810B0F537}" sibTransId="{60DE619F-30EC-4725-A877-AC105B68E052}"/>
    <dgm:cxn modelId="{2AF23D4F-3A01-4B54-AAF5-8ABE622128D1}" type="presOf" srcId="{2FF57BF2-957D-4ABE-9191-5BF2ECBF391D}" destId="{14713388-A0AD-4081-8F88-C3490C78CC02}" srcOrd="0" destOrd="0" presId="urn:microsoft.com/office/officeart/2005/8/layout/cycle7"/>
    <dgm:cxn modelId="{0AA10C7B-D88B-4D96-8D25-DEBA67E80D43}" type="presOf" srcId="{60DE619F-30EC-4725-A877-AC105B68E052}" destId="{33CA77BC-9CF6-49B9-8121-61AF4A27D5D3}" srcOrd="0" destOrd="0" presId="urn:microsoft.com/office/officeart/2005/8/layout/cycle7"/>
    <dgm:cxn modelId="{517D3098-EE00-4752-8FBC-A7286EC49945}" srcId="{EBABE166-D72E-485F-83AA-43F035B96CC7}" destId="{EBB19CB0-0352-4A3A-AA96-A8C0BE04C59C}" srcOrd="2" destOrd="0" parTransId="{3579C607-D7D3-4D3D-8B79-B651DF350155}" sibTransId="{03C78F58-3978-4C6F-897A-ED35E2B90CCC}"/>
    <dgm:cxn modelId="{F7D336BD-68C8-4ED2-8528-A393B1C34BE7}" type="presOf" srcId="{03C78F58-3978-4C6F-897A-ED35E2B90CCC}" destId="{DD4DA35D-DC30-4F6E-9454-6791B28A764E}" srcOrd="0" destOrd="0" presId="urn:microsoft.com/office/officeart/2005/8/layout/cycle7"/>
    <dgm:cxn modelId="{640C7BD2-E90B-401C-ABFF-FE9F05601303}" srcId="{EBABE166-D72E-485F-83AA-43F035B96CC7}" destId="{2FF57BF2-957D-4ABE-9191-5BF2ECBF391D}" srcOrd="1" destOrd="0" parTransId="{0AB40C42-8792-4D26-A24C-05FBBDDF0245}" sibTransId="{76ABD6F3-AF98-4168-9965-6E86ACDD9B2A}"/>
    <dgm:cxn modelId="{D4C814D8-F872-46F7-941E-041F71C04465}" type="presOf" srcId="{60DE619F-30EC-4725-A877-AC105B68E052}" destId="{493722AB-681F-417C-B86A-CDE1FBA7954E}" srcOrd="1" destOrd="0" presId="urn:microsoft.com/office/officeart/2005/8/layout/cycle7"/>
    <dgm:cxn modelId="{CB82F7E4-F198-4093-A116-F7D580D74518}" type="presOf" srcId="{FE2BEA0B-0435-40CC-B4CC-86425F3F68E7}" destId="{3BF4AC40-278D-4603-A20D-F78A690EE79B}" srcOrd="0" destOrd="0" presId="urn:microsoft.com/office/officeart/2005/8/layout/cycle7"/>
    <dgm:cxn modelId="{3895725F-8805-4515-A110-49520AC9BC51}" type="presParOf" srcId="{D1703546-362B-4890-B8DB-0DF2EAA45EDA}" destId="{3BF4AC40-278D-4603-A20D-F78A690EE79B}" srcOrd="0" destOrd="0" presId="urn:microsoft.com/office/officeart/2005/8/layout/cycle7"/>
    <dgm:cxn modelId="{C67872E8-2D08-4C58-A686-A6CD9D20F40E}" type="presParOf" srcId="{D1703546-362B-4890-B8DB-0DF2EAA45EDA}" destId="{33CA77BC-9CF6-49B9-8121-61AF4A27D5D3}" srcOrd="1" destOrd="0" presId="urn:microsoft.com/office/officeart/2005/8/layout/cycle7"/>
    <dgm:cxn modelId="{53AD34BF-43D5-43AD-894E-1E795C085601}" type="presParOf" srcId="{33CA77BC-9CF6-49B9-8121-61AF4A27D5D3}" destId="{493722AB-681F-417C-B86A-CDE1FBA7954E}" srcOrd="0" destOrd="0" presId="urn:microsoft.com/office/officeart/2005/8/layout/cycle7"/>
    <dgm:cxn modelId="{32BBDD57-8E1D-42B1-84B9-A59E6AA8C2E7}" type="presParOf" srcId="{D1703546-362B-4890-B8DB-0DF2EAA45EDA}" destId="{14713388-A0AD-4081-8F88-C3490C78CC02}" srcOrd="2" destOrd="0" presId="urn:microsoft.com/office/officeart/2005/8/layout/cycle7"/>
    <dgm:cxn modelId="{FC8A7623-FDAC-4EE8-B73A-DD6A5EBE5D94}" type="presParOf" srcId="{D1703546-362B-4890-B8DB-0DF2EAA45EDA}" destId="{8D8AB65C-1142-4956-8CAB-C9FCAC138E48}" srcOrd="3" destOrd="0" presId="urn:microsoft.com/office/officeart/2005/8/layout/cycle7"/>
    <dgm:cxn modelId="{B4F4DE61-F4E4-49FD-B5CC-EC065A8D8DF2}" type="presParOf" srcId="{8D8AB65C-1142-4956-8CAB-C9FCAC138E48}" destId="{518D82C8-84F1-4420-BE80-1E4C95181545}" srcOrd="0" destOrd="0" presId="urn:microsoft.com/office/officeart/2005/8/layout/cycle7"/>
    <dgm:cxn modelId="{811F8911-6792-4376-9078-4A15328242CC}" type="presParOf" srcId="{D1703546-362B-4890-B8DB-0DF2EAA45EDA}" destId="{2FBA0415-B217-45CB-BAFE-4E39FA5F8CB5}" srcOrd="4" destOrd="0" presId="urn:microsoft.com/office/officeart/2005/8/layout/cycle7"/>
    <dgm:cxn modelId="{88C25025-1D31-455C-8B1C-9D000A5EB95E}" type="presParOf" srcId="{D1703546-362B-4890-B8DB-0DF2EAA45EDA}" destId="{DD4DA35D-DC30-4F6E-9454-6791B28A764E}" srcOrd="5" destOrd="0" presId="urn:microsoft.com/office/officeart/2005/8/layout/cycle7"/>
    <dgm:cxn modelId="{0E0D83F9-712A-41AB-B6CD-194EA56D7749}" type="presParOf" srcId="{DD4DA35D-DC30-4F6E-9454-6791B28A764E}" destId="{080C79F2-3245-44E0-8088-D8758FEC1F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BE166-D72E-485F-83AA-43F035B96C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E2BEA0B-0435-40CC-B4CC-86425F3F68E7}">
      <dgm:prSet phldrT="[텍스트]"/>
      <dgm:spPr/>
      <dgm:t>
        <a:bodyPr/>
        <a:lstStyle/>
        <a:p>
          <a:pPr latinLnBrk="1"/>
          <a:r>
            <a:rPr lang="en-US" altLang="ko-KR" dirty="0"/>
            <a:t>10</a:t>
          </a:r>
          <a:r>
            <a:rPr lang="ko-KR" altLang="en-US" dirty="0"/>
            <a:t>진수</a:t>
          </a:r>
        </a:p>
      </dgm:t>
    </dgm:pt>
    <dgm:pt modelId="{CD930E69-981A-4337-AA20-B7F810B0F537}" type="par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60DE619F-30EC-4725-A877-AC105B68E052}" type="sib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2FF57BF2-957D-4ABE-9191-5BF2ECBF391D}">
      <dgm:prSet phldrT="[텍스트]"/>
      <dgm:spPr/>
      <dgm:t>
        <a:bodyPr/>
        <a:lstStyle/>
        <a:p>
          <a:pPr latinLnBrk="1"/>
          <a:r>
            <a:rPr lang="en-US" altLang="ko-KR" dirty="0"/>
            <a:t>16</a:t>
          </a:r>
          <a:r>
            <a:rPr lang="ko-KR" altLang="en-US" dirty="0"/>
            <a:t>진수</a:t>
          </a:r>
        </a:p>
      </dgm:t>
    </dgm:pt>
    <dgm:pt modelId="{0AB40C42-8792-4D26-A24C-05FBBDDF0245}" type="par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76ABD6F3-AF98-4168-9965-6E86ACDD9B2A}" type="sib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EBB19CB0-0352-4A3A-AA96-A8C0BE04C59C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r>
            <a:rPr lang="ko-KR" altLang="en-US" dirty="0"/>
            <a:t>진수</a:t>
          </a:r>
        </a:p>
      </dgm:t>
    </dgm:pt>
    <dgm:pt modelId="{3579C607-D7D3-4D3D-8B79-B651DF350155}" type="par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03C78F58-3978-4C6F-897A-ED35E2B90CCC}" type="sib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D1703546-362B-4890-B8DB-0DF2EAA45EDA}" type="pres">
      <dgm:prSet presAssocID="{EBABE166-D72E-485F-83AA-43F035B96CC7}" presName="Name0" presStyleCnt="0">
        <dgm:presLayoutVars>
          <dgm:dir/>
          <dgm:resizeHandles val="exact"/>
        </dgm:presLayoutVars>
      </dgm:prSet>
      <dgm:spPr/>
    </dgm:pt>
    <dgm:pt modelId="{3BF4AC40-278D-4603-A20D-F78A690EE79B}" type="pres">
      <dgm:prSet presAssocID="{FE2BEA0B-0435-40CC-B4CC-86425F3F68E7}" presName="node" presStyleLbl="node1" presStyleIdx="0" presStyleCnt="3">
        <dgm:presLayoutVars>
          <dgm:bulletEnabled val="1"/>
        </dgm:presLayoutVars>
      </dgm:prSet>
      <dgm:spPr/>
    </dgm:pt>
    <dgm:pt modelId="{33CA77BC-9CF6-49B9-8121-61AF4A27D5D3}" type="pres">
      <dgm:prSet presAssocID="{60DE619F-30EC-4725-A877-AC105B68E052}" presName="sibTrans" presStyleLbl="sibTrans2D1" presStyleIdx="0" presStyleCnt="3"/>
      <dgm:spPr/>
    </dgm:pt>
    <dgm:pt modelId="{493722AB-681F-417C-B86A-CDE1FBA7954E}" type="pres">
      <dgm:prSet presAssocID="{60DE619F-30EC-4725-A877-AC105B68E052}" presName="connectorText" presStyleLbl="sibTrans2D1" presStyleIdx="0" presStyleCnt="3"/>
      <dgm:spPr/>
    </dgm:pt>
    <dgm:pt modelId="{14713388-A0AD-4081-8F88-C3490C78CC02}" type="pres">
      <dgm:prSet presAssocID="{2FF57BF2-957D-4ABE-9191-5BF2ECBF391D}" presName="node" presStyleLbl="node1" presStyleIdx="1" presStyleCnt="3" custRadScaleRad="89051" custRadScaleInc="-27557">
        <dgm:presLayoutVars>
          <dgm:bulletEnabled val="1"/>
        </dgm:presLayoutVars>
      </dgm:prSet>
      <dgm:spPr/>
    </dgm:pt>
    <dgm:pt modelId="{8D8AB65C-1142-4956-8CAB-C9FCAC138E48}" type="pres">
      <dgm:prSet presAssocID="{76ABD6F3-AF98-4168-9965-6E86ACDD9B2A}" presName="sibTrans" presStyleLbl="sibTrans2D1" presStyleIdx="1" presStyleCnt="3"/>
      <dgm:spPr/>
    </dgm:pt>
    <dgm:pt modelId="{518D82C8-84F1-4420-BE80-1E4C95181545}" type="pres">
      <dgm:prSet presAssocID="{76ABD6F3-AF98-4168-9965-6E86ACDD9B2A}" presName="connectorText" presStyleLbl="sibTrans2D1" presStyleIdx="1" presStyleCnt="3"/>
      <dgm:spPr/>
    </dgm:pt>
    <dgm:pt modelId="{2FBA0415-B217-45CB-BAFE-4E39FA5F8CB5}" type="pres">
      <dgm:prSet presAssocID="{EBB19CB0-0352-4A3A-AA96-A8C0BE04C59C}" presName="node" presStyleLbl="node1" presStyleIdx="2" presStyleCnt="3" custRadScaleRad="89051" custRadScaleInc="27557">
        <dgm:presLayoutVars>
          <dgm:bulletEnabled val="1"/>
        </dgm:presLayoutVars>
      </dgm:prSet>
      <dgm:spPr/>
    </dgm:pt>
    <dgm:pt modelId="{DD4DA35D-DC30-4F6E-9454-6791B28A764E}" type="pres">
      <dgm:prSet presAssocID="{03C78F58-3978-4C6F-897A-ED35E2B90CCC}" presName="sibTrans" presStyleLbl="sibTrans2D1" presStyleIdx="2" presStyleCnt="3"/>
      <dgm:spPr/>
    </dgm:pt>
    <dgm:pt modelId="{080C79F2-3245-44E0-8088-D8758FEC1FEC}" type="pres">
      <dgm:prSet presAssocID="{03C78F58-3978-4C6F-897A-ED35E2B90CCC}" presName="connectorText" presStyleLbl="sibTrans2D1" presStyleIdx="2" presStyleCnt="3"/>
      <dgm:spPr/>
    </dgm:pt>
  </dgm:ptLst>
  <dgm:cxnLst>
    <dgm:cxn modelId="{3AAC0630-E6BF-4A5E-B655-C55901548158}" type="presOf" srcId="{76ABD6F3-AF98-4168-9965-6E86ACDD9B2A}" destId="{518D82C8-84F1-4420-BE80-1E4C95181545}" srcOrd="1" destOrd="0" presId="urn:microsoft.com/office/officeart/2005/8/layout/cycle7"/>
    <dgm:cxn modelId="{F83FF632-FC52-43E4-8D2F-E91CC583C771}" type="presOf" srcId="{EBB19CB0-0352-4A3A-AA96-A8C0BE04C59C}" destId="{2FBA0415-B217-45CB-BAFE-4E39FA5F8CB5}" srcOrd="0" destOrd="0" presId="urn:microsoft.com/office/officeart/2005/8/layout/cycle7"/>
    <dgm:cxn modelId="{AB688637-D5EC-4954-AC78-651381DCF928}" type="presOf" srcId="{76ABD6F3-AF98-4168-9965-6E86ACDD9B2A}" destId="{8D8AB65C-1142-4956-8CAB-C9FCAC138E48}" srcOrd="0" destOrd="0" presId="urn:microsoft.com/office/officeart/2005/8/layout/cycle7"/>
    <dgm:cxn modelId="{CF9FAB37-D6E2-4EA5-A8CA-073B4EFAEE8E}" type="presOf" srcId="{EBABE166-D72E-485F-83AA-43F035B96CC7}" destId="{D1703546-362B-4890-B8DB-0DF2EAA45EDA}" srcOrd="0" destOrd="0" presId="urn:microsoft.com/office/officeart/2005/8/layout/cycle7"/>
    <dgm:cxn modelId="{7ADCA05F-7D02-4F8B-8197-8614CDB017CD}" type="presOf" srcId="{03C78F58-3978-4C6F-897A-ED35E2B90CCC}" destId="{080C79F2-3245-44E0-8088-D8758FEC1FEC}" srcOrd="1" destOrd="0" presId="urn:microsoft.com/office/officeart/2005/8/layout/cycle7"/>
    <dgm:cxn modelId="{298C3664-3B93-4849-8CCA-7F1CF1F7D29A}" srcId="{EBABE166-D72E-485F-83AA-43F035B96CC7}" destId="{FE2BEA0B-0435-40CC-B4CC-86425F3F68E7}" srcOrd="0" destOrd="0" parTransId="{CD930E69-981A-4337-AA20-B7F810B0F537}" sibTransId="{60DE619F-30EC-4725-A877-AC105B68E052}"/>
    <dgm:cxn modelId="{2AF23D4F-3A01-4B54-AAF5-8ABE622128D1}" type="presOf" srcId="{2FF57BF2-957D-4ABE-9191-5BF2ECBF391D}" destId="{14713388-A0AD-4081-8F88-C3490C78CC02}" srcOrd="0" destOrd="0" presId="urn:microsoft.com/office/officeart/2005/8/layout/cycle7"/>
    <dgm:cxn modelId="{0AA10C7B-D88B-4D96-8D25-DEBA67E80D43}" type="presOf" srcId="{60DE619F-30EC-4725-A877-AC105B68E052}" destId="{33CA77BC-9CF6-49B9-8121-61AF4A27D5D3}" srcOrd="0" destOrd="0" presId="urn:microsoft.com/office/officeart/2005/8/layout/cycle7"/>
    <dgm:cxn modelId="{517D3098-EE00-4752-8FBC-A7286EC49945}" srcId="{EBABE166-D72E-485F-83AA-43F035B96CC7}" destId="{EBB19CB0-0352-4A3A-AA96-A8C0BE04C59C}" srcOrd="2" destOrd="0" parTransId="{3579C607-D7D3-4D3D-8B79-B651DF350155}" sibTransId="{03C78F58-3978-4C6F-897A-ED35E2B90CCC}"/>
    <dgm:cxn modelId="{F7D336BD-68C8-4ED2-8528-A393B1C34BE7}" type="presOf" srcId="{03C78F58-3978-4C6F-897A-ED35E2B90CCC}" destId="{DD4DA35D-DC30-4F6E-9454-6791B28A764E}" srcOrd="0" destOrd="0" presId="urn:microsoft.com/office/officeart/2005/8/layout/cycle7"/>
    <dgm:cxn modelId="{640C7BD2-E90B-401C-ABFF-FE9F05601303}" srcId="{EBABE166-D72E-485F-83AA-43F035B96CC7}" destId="{2FF57BF2-957D-4ABE-9191-5BF2ECBF391D}" srcOrd="1" destOrd="0" parTransId="{0AB40C42-8792-4D26-A24C-05FBBDDF0245}" sibTransId="{76ABD6F3-AF98-4168-9965-6E86ACDD9B2A}"/>
    <dgm:cxn modelId="{D4C814D8-F872-46F7-941E-041F71C04465}" type="presOf" srcId="{60DE619F-30EC-4725-A877-AC105B68E052}" destId="{493722AB-681F-417C-B86A-CDE1FBA7954E}" srcOrd="1" destOrd="0" presId="urn:microsoft.com/office/officeart/2005/8/layout/cycle7"/>
    <dgm:cxn modelId="{CB82F7E4-F198-4093-A116-F7D580D74518}" type="presOf" srcId="{FE2BEA0B-0435-40CC-B4CC-86425F3F68E7}" destId="{3BF4AC40-278D-4603-A20D-F78A690EE79B}" srcOrd="0" destOrd="0" presId="urn:microsoft.com/office/officeart/2005/8/layout/cycle7"/>
    <dgm:cxn modelId="{3895725F-8805-4515-A110-49520AC9BC51}" type="presParOf" srcId="{D1703546-362B-4890-B8DB-0DF2EAA45EDA}" destId="{3BF4AC40-278D-4603-A20D-F78A690EE79B}" srcOrd="0" destOrd="0" presId="urn:microsoft.com/office/officeart/2005/8/layout/cycle7"/>
    <dgm:cxn modelId="{C67872E8-2D08-4C58-A686-A6CD9D20F40E}" type="presParOf" srcId="{D1703546-362B-4890-B8DB-0DF2EAA45EDA}" destId="{33CA77BC-9CF6-49B9-8121-61AF4A27D5D3}" srcOrd="1" destOrd="0" presId="urn:microsoft.com/office/officeart/2005/8/layout/cycle7"/>
    <dgm:cxn modelId="{53AD34BF-43D5-43AD-894E-1E795C085601}" type="presParOf" srcId="{33CA77BC-9CF6-49B9-8121-61AF4A27D5D3}" destId="{493722AB-681F-417C-B86A-CDE1FBA7954E}" srcOrd="0" destOrd="0" presId="urn:microsoft.com/office/officeart/2005/8/layout/cycle7"/>
    <dgm:cxn modelId="{32BBDD57-8E1D-42B1-84B9-A59E6AA8C2E7}" type="presParOf" srcId="{D1703546-362B-4890-B8DB-0DF2EAA45EDA}" destId="{14713388-A0AD-4081-8F88-C3490C78CC02}" srcOrd="2" destOrd="0" presId="urn:microsoft.com/office/officeart/2005/8/layout/cycle7"/>
    <dgm:cxn modelId="{FC8A7623-FDAC-4EE8-B73A-DD6A5EBE5D94}" type="presParOf" srcId="{D1703546-362B-4890-B8DB-0DF2EAA45EDA}" destId="{8D8AB65C-1142-4956-8CAB-C9FCAC138E48}" srcOrd="3" destOrd="0" presId="urn:microsoft.com/office/officeart/2005/8/layout/cycle7"/>
    <dgm:cxn modelId="{B4F4DE61-F4E4-49FD-B5CC-EC065A8D8DF2}" type="presParOf" srcId="{8D8AB65C-1142-4956-8CAB-C9FCAC138E48}" destId="{518D82C8-84F1-4420-BE80-1E4C95181545}" srcOrd="0" destOrd="0" presId="urn:microsoft.com/office/officeart/2005/8/layout/cycle7"/>
    <dgm:cxn modelId="{811F8911-6792-4376-9078-4A15328242CC}" type="presParOf" srcId="{D1703546-362B-4890-B8DB-0DF2EAA45EDA}" destId="{2FBA0415-B217-45CB-BAFE-4E39FA5F8CB5}" srcOrd="4" destOrd="0" presId="urn:microsoft.com/office/officeart/2005/8/layout/cycle7"/>
    <dgm:cxn modelId="{88C25025-1D31-455C-8B1C-9D000A5EB95E}" type="presParOf" srcId="{D1703546-362B-4890-B8DB-0DF2EAA45EDA}" destId="{DD4DA35D-DC30-4F6E-9454-6791B28A764E}" srcOrd="5" destOrd="0" presId="urn:microsoft.com/office/officeart/2005/8/layout/cycle7"/>
    <dgm:cxn modelId="{0E0D83F9-712A-41AB-B6CD-194EA56D7749}" type="presParOf" srcId="{DD4DA35D-DC30-4F6E-9454-6791B28A764E}" destId="{080C79F2-3245-44E0-8088-D8758FEC1F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BE166-D72E-485F-83AA-43F035B96C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E2BEA0B-0435-40CC-B4CC-86425F3F68E7}">
      <dgm:prSet phldrT="[텍스트]"/>
      <dgm:spPr/>
      <dgm:t>
        <a:bodyPr/>
        <a:lstStyle/>
        <a:p>
          <a:pPr latinLnBrk="1"/>
          <a:r>
            <a:rPr lang="en-US" altLang="ko-KR" dirty="0"/>
            <a:t>10</a:t>
          </a:r>
          <a:r>
            <a:rPr lang="ko-KR" altLang="en-US" dirty="0"/>
            <a:t>진수</a:t>
          </a:r>
        </a:p>
      </dgm:t>
    </dgm:pt>
    <dgm:pt modelId="{CD930E69-981A-4337-AA20-B7F810B0F537}" type="par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60DE619F-30EC-4725-A877-AC105B68E052}" type="sib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2FF57BF2-957D-4ABE-9191-5BF2ECBF391D}">
      <dgm:prSet phldrT="[텍스트]"/>
      <dgm:spPr/>
      <dgm:t>
        <a:bodyPr/>
        <a:lstStyle/>
        <a:p>
          <a:pPr latinLnBrk="1"/>
          <a:r>
            <a:rPr lang="en-US" altLang="ko-KR" dirty="0"/>
            <a:t>16</a:t>
          </a:r>
          <a:r>
            <a:rPr lang="ko-KR" altLang="en-US" dirty="0"/>
            <a:t>진수</a:t>
          </a:r>
        </a:p>
      </dgm:t>
    </dgm:pt>
    <dgm:pt modelId="{0AB40C42-8792-4D26-A24C-05FBBDDF0245}" type="par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76ABD6F3-AF98-4168-9965-6E86ACDD9B2A}" type="sib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EBB19CB0-0352-4A3A-AA96-A8C0BE04C59C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r>
            <a:rPr lang="ko-KR" altLang="en-US" dirty="0"/>
            <a:t>진수</a:t>
          </a:r>
        </a:p>
      </dgm:t>
    </dgm:pt>
    <dgm:pt modelId="{3579C607-D7D3-4D3D-8B79-B651DF350155}" type="par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03C78F58-3978-4C6F-897A-ED35E2B90CCC}" type="sib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D1703546-362B-4890-B8DB-0DF2EAA45EDA}" type="pres">
      <dgm:prSet presAssocID="{EBABE166-D72E-485F-83AA-43F035B96CC7}" presName="Name0" presStyleCnt="0">
        <dgm:presLayoutVars>
          <dgm:dir/>
          <dgm:resizeHandles val="exact"/>
        </dgm:presLayoutVars>
      </dgm:prSet>
      <dgm:spPr/>
    </dgm:pt>
    <dgm:pt modelId="{3BF4AC40-278D-4603-A20D-F78A690EE79B}" type="pres">
      <dgm:prSet presAssocID="{FE2BEA0B-0435-40CC-B4CC-86425F3F68E7}" presName="node" presStyleLbl="node1" presStyleIdx="0" presStyleCnt="3">
        <dgm:presLayoutVars>
          <dgm:bulletEnabled val="1"/>
        </dgm:presLayoutVars>
      </dgm:prSet>
      <dgm:spPr/>
    </dgm:pt>
    <dgm:pt modelId="{33CA77BC-9CF6-49B9-8121-61AF4A27D5D3}" type="pres">
      <dgm:prSet presAssocID="{60DE619F-30EC-4725-A877-AC105B68E052}" presName="sibTrans" presStyleLbl="sibTrans2D1" presStyleIdx="0" presStyleCnt="3"/>
      <dgm:spPr/>
    </dgm:pt>
    <dgm:pt modelId="{493722AB-681F-417C-B86A-CDE1FBA7954E}" type="pres">
      <dgm:prSet presAssocID="{60DE619F-30EC-4725-A877-AC105B68E052}" presName="connectorText" presStyleLbl="sibTrans2D1" presStyleIdx="0" presStyleCnt="3"/>
      <dgm:spPr/>
    </dgm:pt>
    <dgm:pt modelId="{14713388-A0AD-4081-8F88-C3490C78CC02}" type="pres">
      <dgm:prSet presAssocID="{2FF57BF2-957D-4ABE-9191-5BF2ECBF391D}" presName="node" presStyleLbl="node1" presStyleIdx="1" presStyleCnt="3" custRadScaleRad="89051" custRadScaleInc="-27557">
        <dgm:presLayoutVars>
          <dgm:bulletEnabled val="1"/>
        </dgm:presLayoutVars>
      </dgm:prSet>
      <dgm:spPr/>
    </dgm:pt>
    <dgm:pt modelId="{8D8AB65C-1142-4956-8CAB-C9FCAC138E48}" type="pres">
      <dgm:prSet presAssocID="{76ABD6F3-AF98-4168-9965-6E86ACDD9B2A}" presName="sibTrans" presStyleLbl="sibTrans2D1" presStyleIdx="1" presStyleCnt="3"/>
      <dgm:spPr/>
    </dgm:pt>
    <dgm:pt modelId="{518D82C8-84F1-4420-BE80-1E4C95181545}" type="pres">
      <dgm:prSet presAssocID="{76ABD6F3-AF98-4168-9965-6E86ACDD9B2A}" presName="connectorText" presStyleLbl="sibTrans2D1" presStyleIdx="1" presStyleCnt="3"/>
      <dgm:spPr/>
    </dgm:pt>
    <dgm:pt modelId="{2FBA0415-B217-45CB-BAFE-4E39FA5F8CB5}" type="pres">
      <dgm:prSet presAssocID="{EBB19CB0-0352-4A3A-AA96-A8C0BE04C59C}" presName="node" presStyleLbl="node1" presStyleIdx="2" presStyleCnt="3" custRadScaleRad="89051" custRadScaleInc="27557">
        <dgm:presLayoutVars>
          <dgm:bulletEnabled val="1"/>
        </dgm:presLayoutVars>
      </dgm:prSet>
      <dgm:spPr/>
    </dgm:pt>
    <dgm:pt modelId="{DD4DA35D-DC30-4F6E-9454-6791B28A764E}" type="pres">
      <dgm:prSet presAssocID="{03C78F58-3978-4C6F-897A-ED35E2B90CCC}" presName="sibTrans" presStyleLbl="sibTrans2D1" presStyleIdx="2" presStyleCnt="3"/>
      <dgm:spPr/>
    </dgm:pt>
    <dgm:pt modelId="{080C79F2-3245-44E0-8088-D8758FEC1FEC}" type="pres">
      <dgm:prSet presAssocID="{03C78F58-3978-4C6F-897A-ED35E2B90CCC}" presName="connectorText" presStyleLbl="sibTrans2D1" presStyleIdx="2" presStyleCnt="3"/>
      <dgm:spPr/>
    </dgm:pt>
  </dgm:ptLst>
  <dgm:cxnLst>
    <dgm:cxn modelId="{3AAC0630-E6BF-4A5E-B655-C55901548158}" type="presOf" srcId="{76ABD6F3-AF98-4168-9965-6E86ACDD9B2A}" destId="{518D82C8-84F1-4420-BE80-1E4C95181545}" srcOrd="1" destOrd="0" presId="urn:microsoft.com/office/officeart/2005/8/layout/cycle7"/>
    <dgm:cxn modelId="{F83FF632-FC52-43E4-8D2F-E91CC583C771}" type="presOf" srcId="{EBB19CB0-0352-4A3A-AA96-A8C0BE04C59C}" destId="{2FBA0415-B217-45CB-BAFE-4E39FA5F8CB5}" srcOrd="0" destOrd="0" presId="urn:microsoft.com/office/officeart/2005/8/layout/cycle7"/>
    <dgm:cxn modelId="{AB688637-D5EC-4954-AC78-651381DCF928}" type="presOf" srcId="{76ABD6F3-AF98-4168-9965-6E86ACDD9B2A}" destId="{8D8AB65C-1142-4956-8CAB-C9FCAC138E48}" srcOrd="0" destOrd="0" presId="urn:microsoft.com/office/officeart/2005/8/layout/cycle7"/>
    <dgm:cxn modelId="{CF9FAB37-D6E2-4EA5-A8CA-073B4EFAEE8E}" type="presOf" srcId="{EBABE166-D72E-485F-83AA-43F035B96CC7}" destId="{D1703546-362B-4890-B8DB-0DF2EAA45EDA}" srcOrd="0" destOrd="0" presId="urn:microsoft.com/office/officeart/2005/8/layout/cycle7"/>
    <dgm:cxn modelId="{7ADCA05F-7D02-4F8B-8197-8614CDB017CD}" type="presOf" srcId="{03C78F58-3978-4C6F-897A-ED35E2B90CCC}" destId="{080C79F2-3245-44E0-8088-D8758FEC1FEC}" srcOrd="1" destOrd="0" presId="urn:microsoft.com/office/officeart/2005/8/layout/cycle7"/>
    <dgm:cxn modelId="{298C3664-3B93-4849-8CCA-7F1CF1F7D29A}" srcId="{EBABE166-D72E-485F-83AA-43F035B96CC7}" destId="{FE2BEA0B-0435-40CC-B4CC-86425F3F68E7}" srcOrd="0" destOrd="0" parTransId="{CD930E69-981A-4337-AA20-B7F810B0F537}" sibTransId="{60DE619F-30EC-4725-A877-AC105B68E052}"/>
    <dgm:cxn modelId="{2AF23D4F-3A01-4B54-AAF5-8ABE622128D1}" type="presOf" srcId="{2FF57BF2-957D-4ABE-9191-5BF2ECBF391D}" destId="{14713388-A0AD-4081-8F88-C3490C78CC02}" srcOrd="0" destOrd="0" presId="urn:microsoft.com/office/officeart/2005/8/layout/cycle7"/>
    <dgm:cxn modelId="{0AA10C7B-D88B-4D96-8D25-DEBA67E80D43}" type="presOf" srcId="{60DE619F-30EC-4725-A877-AC105B68E052}" destId="{33CA77BC-9CF6-49B9-8121-61AF4A27D5D3}" srcOrd="0" destOrd="0" presId="urn:microsoft.com/office/officeart/2005/8/layout/cycle7"/>
    <dgm:cxn modelId="{517D3098-EE00-4752-8FBC-A7286EC49945}" srcId="{EBABE166-D72E-485F-83AA-43F035B96CC7}" destId="{EBB19CB0-0352-4A3A-AA96-A8C0BE04C59C}" srcOrd="2" destOrd="0" parTransId="{3579C607-D7D3-4D3D-8B79-B651DF350155}" sibTransId="{03C78F58-3978-4C6F-897A-ED35E2B90CCC}"/>
    <dgm:cxn modelId="{F7D336BD-68C8-4ED2-8528-A393B1C34BE7}" type="presOf" srcId="{03C78F58-3978-4C6F-897A-ED35E2B90CCC}" destId="{DD4DA35D-DC30-4F6E-9454-6791B28A764E}" srcOrd="0" destOrd="0" presId="urn:microsoft.com/office/officeart/2005/8/layout/cycle7"/>
    <dgm:cxn modelId="{640C7BD2-E90B-401C-ABFF-FE9F05601303}" srcId="{EBABE166-D72E-485F-83AA-43F035B96CC7}" destId="{2FF57BF2-957D-4ABE-9191-5BF2ECBF391D}" srcOrd="1" destOrd="0" parTransId="{0AB40C42-8792-4D26-A24C-05FBBDDF0245}" sibTransId="{76ABD6F3-AF98-4168-9965-6E86ACDD9B2A}"/>
    <dgm:cxn modelId="{D4C814D8-F872-46F7-941E-041F71C04465}" type="presOf" srcId="{60DE619F-30EC-4725-A877-AC105B68E052}" destId="{493722AB-681F-417C-B86A-CDE1FBA7954E}" srcOrd="1" destOrd="0" presId="urn:microsoft.com/office/officeart/2005/8/layout/cycle7"/>
    <dgm:cxn modelId="{CB82F7E4-F198-4093-A116-F7D580D74518}" type="presOf" srcId="{FE2BEA0B-0435-40CC-B4CC-86425F3F68E7}" destId="{3BF4AC40-278D-4603-A20D-F78A690EE79B}" srcOrd="0" destOrd="0" presId="urn:microsoft.com/office/officeart/2005/8/layout/cycle7"/>
    <dgm:cxn modelId="{3895725F-8805-4515-A110-49520AC9BC51}" type="presParOf" srcId="{D1703546-362B-4890-B8DB-0DF2EAA45EDA}" destId="{3BF4AC40-278D-4603-A20D-F78A690EE79B}" srcOrd="0" destOrd="0" presId="urn:microsoft.com/office/officeart/2005/8/layout/cycle7"/>
    <dgm:cxn modelId="{C67872E8-2D08-4C58-A686-A6CD9D20F40E}" type="presParOf" srcId="{D1703546-362B-4890-B8DB-0DF2EAA45EDA}" destId="{33CA77BC-9CF6-49B9-8121-61AF4A27D5D3}" srcOrd="1" destOrd="0" presId="urn:microsoft.com/office/officeart/2005/8/layout/cycle7"/>
    <dgm:cxn modelId="{53AD34BF-43D5-43AD-894E-1E795C085601}" type="presParOf" srcId="{33CA77BC-9CF6-49B9-8121-61AF4A27D5D3}" destId="{493722AB-681F-417C-B86A-CDE1FBA7954E}" srcOrd="0" destOrd="0" presId="urn:microsoft.com/office/officeart/2005/8/layout/cycle7"/>
    <dgm:cxn modelId="{32BBDD57-8E1D-42B1-84B9-A59E6AA8C2E7}" type="presParOf" srcId="{D1703546-362B-4890-B8DB-0DF2EAA45EDA}" destId="{14713388-A0AD-4081-8F88-C3490C78CC02}" srcOrd="2" destOrd="0" presId="urn:microsoft.com/office/officeart/2005/8/layout/cycle7"/>
    <dgm:cxn modelId="{FC8A7623-FDAC-4EE8-B73A-DD6A5EBE5D94}" type="presParOf" srcId="{D1703546-362B-4890-B8DB-0DF2EAA45EDA}" destId="{8D8AB65C-1142-4956-8CAB-C9FCAC138E48}" srcOrd="3" destOrd="0" presId="urn:microsoft.com/office/officeart/2005/8/layout/cycle7"/>
    <dgm:cxn modelId="{B4F4DE61-F4E4-49FD-B5CC-EC065A8D8DF2}" type="presParOf" srcId="{8D8AB65C-1142-4956-8CAB-C9FCAC138E48}" destId="{518D82C8-84F1-4420-BE80-1E4C95181545}" srcOrd="0" destOrd="0" presId="urn:microsoft.com/office/officeart/2005/8/layout/cycle7"/>
    <dgm:cxn modelId="{811F8911-6792-4376-9078-4A15328242CC}" type="presParOf" srcId="{D1703546-362B-4890-B8DB-0DF2EAA45EDA}" destId="{2FBA0415-B217-45CB-BAFE-4E39FA5F8CB5}" srcOrd="4" destOrd="0" presId="urn:microsoft.com/office/officeart/2005/8/layout/cycle7"/>
    <dgm:cxn modelId="{88C25025-1D31-455C-8B1C-9D000A5EB95E}" type="presParOf" srcId="{D1703546-362B-4890-B8DB-0DF2EAA45EDA}" destId="{DD4DA35D-DC30-4F6E-9454-6791B28A764E}" srcOrd="5" destOrd="0" presId="urn:microsoft.com/office/officeart/2005/8/layout/cycle7"/>
    <dgm:cxn modelId="{0E0D83F9-712A-41AB-B6CD-194EA56D7749}" type="presParOf" srcId="{DD4DA35D-DC30-4F6E-9454-6791B28A764E}" destId="{080C79F2-3245-44E0-8088-D8758FEC1F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ABE166-D72E-485F-83AA-43F035B96C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E2BEA0B-0435-40CC-B4CC-86425F3F68E7}">
      <dgm:prSet phldrT="[텍스트]"/>
      <dgm:spPr/>
      <dgm:t>
        <a:bodyPr/>
        <a:lstStyle/>
        <a:p>
          <a:pPr latinLnBrk="1"/>
          <a:r>
            <a:rPr lang="en-US" altLang="ko-KR" dirty="0"/>
            <a:t>10</a:t>
          </a:r>
          <a:r>
            <a:rPr lang="ko-KR" altLang="en-US" dirty="0"/>
            <a:t>진수</a:t>
          </a:r>
        </a:p>
      </dgm:t>
    </dgm:pt>
    <dgm:pt modelId="{CD930E69-981A-4337-AA20-B7F810B0F537}" type="par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60DE619F-30EC-4725-A877-AC105B68E052}" type="sibTrans" cxnId="{298C3664-3B93-4849-8CCA-7F1CF1F7D29A}">
      <dgm:prSet/>
      <dgm:spPr/>
      <dgm:t>
        <a:bodyPr/>
        <a:lstStyle/>
        <a:p>
          <a:pPr latinLnBrk="1"/>
          <a:endParaRPr lang="ko-KR" altLang="en-US"/>
        </a:p>
      </dgm:t>
    </dgm:pt>
    <dgm:pt modelId="{2FF57BF2-957D-4ABE-9191-5BF2ECBF391D}">
      <dgm:prSet phldrT="[텍스트]"/>
      <dgm:spPr/>
      <dgm:t>
        <a:bodyPr/>
        <a:lstStyle/>
        <a:p>
          <a:pPr latinLnBrk="1"/>
          <a:r>
            <a:rPr lang="en-US" altLang="ko-KR" dirty="0"/>
            <a:t>16</a:t>
          </a:r>
          <a:r>
            <a:rPr lang="ko-KR" altLang="en-US" dirty="0"/>
            <a:t>진수</a:t>
          </a:r>
        </a:p>
      </dgm:t>
    </dgm:pt>
    <dgm:pt modelId="{0AB40C42-8792-4D26-A24C-05FBBDDF0245}" type="par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76ABD6F3-AF98-4168-9965-6E86ACDD9B2A}" type="sibTrans" cxnId="{640C7BD2-E90B-401C-ABFF-FE9F05601303}">
      <dgm:prSet/>
      <dgm:spPr/>
      <dgm:t>
        <a:bodyPr/>
        <a:lstStyle/>
        <a:p>
          <a:pPr latinLnBrk="1"/>
          <a:endParaRPr lang="ko-KR" altLang="en-US"/>
        </a:p>
      </dgm:t>
    </dgm:pt>
    <dgm:pt modelId="{EBB19CB0-0352-4A3A-AA96-A8C0BE04C59C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r>
            <a:rPr lang="ko-KR" altLang="en-US" dirty="0"/>
            <a:t>진수</a:t>
          </a:r>
        </a:p>
      </dgm:t>
    </dgm:pt>
    <dgm:pt modelId="{3579C607-D7D3-4D3D-8B79-B651DF350155}" type="par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03C78F58-3978-4C6F-897A-ED35E2B90CCC}" type="sibTrans" cxnId="{517D3098-EE00-4752-8FBC-A7286EC49945}">
      <dgm:prSet/>
      <dgm:spPr/>
      <dgm:t>
        <a:bodyPr/>
        <a:lstStyle/>
        <a:p>
          <a:pPr latinLnBrk="1"/>
          <a:endParaRPr lang="ko-KR" altLang="en-US"/>
        </a:p>
      </dgm:t>
    </dgm:pt>
    <dgm:pt modelId="{D1703546-362B-4890-B8DB-0DF2EAA45EDA}" type="pres">
      <dgm:prSet presAssocID="{EBABE166-D72E-485F-83AA-43F035B96CC7}" presName="Name0" presStyleCnt="0">
        <dgm:presLayoutVars>
          <dgm:dir/>
          <dgm:resizeHandles val="exact"/>
        </dgm:presLayoutVars>
      </dgm:prSet>
      <dgm:spPr/>
    </dgm:pt>
    <dgm:pt modelId="{3BF4AC40-278D-4603-A20D-F78A690EE79B}" type="pres">
      <dgm:prSet presAssocID="{FE2BEA0B-0435-40CC-B4CC-86425F3F68E7}" presName="node" presStyleLbl="node1" presStyleIdx="0" presStyleCnt="3">
        <dgm:presLayoutVars>
          <dgm:bulletEnabled val="1"/>
        </dgm:presLayoutVars>
      </dgm:prSet>
      <dgm:spPr/>
    </dgm:pt>
    <dgm:pt modelId="{33CA77BC-9CF6-49B9-8121-61AF4A27D5D3}" type="pres">
      <dgm:prSet presAssocID="{60DE619F-30EC-4725-A877-AC105B68E052}" presName="sibTrans" presStyleLbl="sibTrans2D1" presStyleIdx="0" presStyleCnt="3"/>
      <dgm:spPr/>
    </dgm:pt>
    <dgm:pt modelId="{493722AB-681F-417C-B86A-CDE1FBA7954E}" type="pres">
      <dgm:prSet presAssocID="{60DE619F-30EC-4725-A877-AC105B68E052}" presName="connectorText" presStyleLbl="sibTrans2D1" presStyleIdx="0" presStyleCnt="3"/>
      <dgm:spPr/>
    </dgm:pt>
    <dgm:pt modelId="{14713388-A0AD-4081-8F88-C3490C78CC02}" type="pres">
      <dgm:prSet presAssocID="{2FF57BF2-957D-4ABE-9191-5BF2ECBF391D}" presName="node" presStyleLbl="node1" presStyleIdx="1" presStyleCnt="3" custRadScaleRad="89051" custRadScaleInc="-27557">
        <dgm:presLayoutVars>
          <dgm:bulletEnabled val="1"/>
        </dgm:presLayoutVars>
      </dgm:prSet>
      <dgm:spPr/>
    </dgm:pt>
    <dgm:pt modelId="{8D8AB65C-1142-4956-8CAB-C9FCAC138E48}" type="pres">
      <dgm:prSet presAssocID="{76ABD6F3-AF98-4168-9965-6E86ACDD9B2A}" presName="sibTrans" presStyleLbl="sibTrans2D1" presStyleIdx="1" presStyleCnt="3"/>
      <dgm:spPr/>
    </dgm:pt>
    <dgm:pt modelId="{518D82C8-84F1-4420-BE80-1E4C95181545}" type="pres">
      <dgm:prSet presAssocID="{76ABD6F3-AF98-4168-9965-6E86ACDD9B2A}" presName="connectorText" presStyleLbl="sibTrans2D1" presStyleIdx="1" presStyleCnt="3"/>
      <dgm:spPr/>
    </dgm:pt>
    <dgm:pt modelId="{2FBA0415-B217-45CB-BAFE-4E39FA5F8CB5}" type="pres">
      <dgm:prSet presAssocID="{EBB19CB0-0352-4A3A-AA96-A8C0BE04C59C}" presName="node" presStyleLbl="node1" presStyleIdx="2" presStyleCnt="3" custRadScaleRad="89051" custRadScaleInc="27557">
        <dgm:presLayoutVars>
          <dgm:bulletEnabled val="1"/>
        </dgm:presLayoutVars>
      </dgm:prSet>
      <dgm:spPr/>
    </dgm:pt>
    <dgm:pt modelId="{DD4DA35D-DC30-4F6E-9454-6791B28A764E}" type="pres">
      <dgm:prSet presAssocID="{03C78F58-3978-4C6F-897A-ED35E2B90CCC}" presName="sibTrans" presStyleLbl="sibTrans2D1" presStyleIdx="2" presStyleCnt="3"/>
      <dgm:spPr/>
    </dgm:pt>
    <dgm:pt modelId="{080C79F2-3245-44E0-8088-D8758FEC1FEC}" type="pres">
      <dgm:prSet presAssocID="{03C78F58-3978-4C6F-897A-ED35E2B90CCC}" presName="connectorText" presStyleLbl="sibTrans2D1" presStyleIdx="2" presStyleCnt="3"/>
      <dgm:spPr/>
    </dgm:pt>
  </dgm:ptLst>
  <dgm:cxnLst>
    <dgm:cxn modelId="{3AAC0630-E6BF-4A5E-B655-C55901548158}" type="presOf" srcId="{76ABD6F3-AF98-4168-9965-6E86ACDD9B2A}" destId="{518D82C8-84F1-4420-BE80-1E4C95181545}" srcOrd="1" destOrd="0" presId="urn:microsoft.com/office/officeart/2005/8/layout/cycle7"/>
    <dgm:cxn modelId="{F83FF632-FC52-43E4-8D2F-E91CC583C771}" type="presOf" srcId="{EBB19CB0-0352-4A3A-AA96-A8C0BE04C59C}" destId="{2FBA0415-B217-45CB-BAFE-4E39FA5F8CB5}" srcOrd="0" destOrd="0" presId="urn:microsoft.com/office/officeart/2005/8/layout/cycle7"/>
    <dgm:cxn modelId="{AB688637-D5EC-4954-AC78-651381DCF928}" type="presOf" srcId="{76ABD6F3-AF98-4168-9965-6E86ACDD9B2A}" destId="{8D8AB65C-1142-4956-8CAB-C9FCAC138E48}" srcOrd="0" destOrd="0" presId="urn:microsoft.com/office/officeart/2005/8/layout/cycle7"/>
    <dgm:cxn modelId="{CF9FAB37-D6E2-4EA5-A8CA-073B4EFAEE8E}" type="presOf" srcId="{EBABE166-D72E-485F-83AA-43F035B96CC7}" destId="{D1703546-362B-4890-B8DB-0DF2EAA45EDA}" srcOrd="0" destOrd="0" presId="urn:microsoft.com/office/officeart/2005/8/layout/cycle7"/>
    <dgm:cxn modelId="{7ADCA05F-7D02-4F8B-8197-8614CDB017CD}" type="presOf" srcId="{03C78F58-3978-4C6F-897A-ED35E2B90CCC}" destId="{080C79F2-3245-44E0-8088-D8758FEC1FEC}" srcOrd="1" destOrd="0" presId="urn:microsoft.com/office/officeart/2005/8/layout/cycle7"/>
    <dgm:cxn modelId="{298C3664-3B93-4849-8CCA-7F1CF1F7D29A}" srcId="{EBABE166-D72E-485F-83AA-43F035B96CC7}" destId="{FE2BEA0B-0435-40CC-B4CC-86425F3F68E7}" srcOrd="0" destOrd="0" parTransId="{CD930E69-981A-4337-AA20-B7F810B0F537}" sibTransId="{60DE619F-30EC-4725-A877-AC105B68E052}"/>
    <dgm:cxn modelId="{2AF23D4F-3A01-4B54-AAF5-8ABE622128D1}" type="presOf" srcId="{2FF57BF2-957D-4ABE-9191-5BF2ECBF391D}" destId="{14713388-A0AD-4081-8F88-C3490C78CC02}" srcOrd="0" destOrd="0" presId="urn:microsoft.com/office/officeart/2005/8/layout/cycle7"/>
    <dgm:cxn modelId="{0AA10C7B-D88B-4D96-8D25-DEBA67E80D43}" type="presOf" srcId="{60DE619F-30EC-4725-A877-AC105B68E052}" destId="{33CA77BC-9CF6-49B9-8121-61AF4A27D5D3}" srcOrd="0" destOrd="0" presId="urn:microsoft.com/office/officeart/2005/8/layout/cycle7"/>
    <dgm:cxn modelId="{517D3098-EE00-4752-8FBC-A7286EC49945}" srcId="{EBABE166-D72E-485F-83AA-43F035B96CC7}" destId="{EBB19CB0-0352-4A3A-AA96-A8C0BE04C59C}" srcOrd="2" destOrd="0" parTransId="{3579C607-D7D3-4D3D-8B79-B651DF350155}" sibTransId="{03C78F58-3978-4C6F-897A-ED35E2B90CCC}"/>
    <dgm:cxn modelId="{F7D336BD-68C8-4ED2-8528-A393B1C34BE7}" type="presOf" srcId="{03C78F58-3978-4C6F-897A-ED35E2B90CCC}" destId="{DD4DA35D-DC30-4F6E-9454-6791B28A764E}" srcOrd="0" destOrd="0" presId="urn:microsoft.com/office/officeart/2005/8/layout/cycle7"/>
    <dgm:cxn modelId="{640C7BD2-E90B-401C-ABFF-FE9F05601303}" srcId="{EBABE166-D72E-485F-83AA-43F035B96CC7}" destId="{2FF57BF2-957D-4ABE-9191-5BF2ECBF391D}" srcOrd="1" destOrd="0" parTransId="{0AB40C42-8792-4D26-A24C-05FBBDDF0245}" sibTransId="{76ABD6F3-AF98-4168-9965-6E86ACDD9B2A}"/>
    <dgm:cxn modelId="{D4C814D8-F872-46F7-941E-041F71C04465}" type="presOf" srcId="{60DE619F-30EC-4725-A877-AC105B68E052}" destId="{493722AB-681F-417C-B86A-CDE1FBA7954E}" srcOrd="1" destOrd="0" presId="urn:microsoft.com/office/officeart/2005/8/layout/cycle7"/>
    <dgm:cxn modelId="{CB82F7E4-F198-4093-A116-F7D580D74518}" type="presOf" srcId="{FE2BEA0B-0435-40CC-B4CC-86425F3F68E7}" destId="{3BF4AC40-278D-4603-A20D-F78A690EE79B}" srcOrd="0" destOrd="0" presId="urn:microsoft.com/office/officeart/2005/8/layout/cycle7"/>
    <dgm:cxn modelId="{3895725F-8805-4515-A110-49520AC9BC51}" type="presParOf" srcId="{D1703546-362B-4890-B8DB-0DF2EAA45EDA}" destId="{3BF4AC40-278D-4603-A20D-F78A690EE79B}" srcOrd="0" destOrd="0" presId="urn:microsoft.com/office/officeart/2005/8/layout/cycle7"/>
    <dgm:cxn modelId="{C67872E8-2D08-4C58-A686-A6CD9D20F40E}" type="presParOf" srcId="{D1703546-362B-4890-B8DB-0DF2EAA45EDA}" destId="{33CA77BC-9CF6-49B9-8121-61AF4A27D5D3}" srcOrd="1" destOrd="0" presId="urn:microsoft.com/office/officeart/2005/8/layout/cycle7"/>
    <dgm:cxn modelId="{53AD34BF-43D5-43AD-894E-1E795C085601}" type="presParOf" srcId="{33CA77BC-9CF6-49B9-8121-61AF4A27D5D3}" destId="{493722AB-681F-417C-B86A-CDE1FBA7954E}" srcOrd="0" destOrd="0" presId="urn:microsoft.com/office/officeart/2005/8/layout/cycle7"/>
    <dgm:cxn modelId="{32BBDD57-8E1D-42B1-84B9-A59E6AA8C2E7}" type="presParOf" srcId="{D1703546-362B-4890-B8DB-0DF2EAA45EDA}" destId="{14713388-A0AD-4081-8F88-C3490C78CC02}" srcOrd="2" destOrd="0" presId="urn:microsoft.com/office/officeart/2005/8/layout/cycle7"/>
    <dgm:cxn modelId="{FC8A7623-FDAC-4EE8-B73A-DD6A5EBE5D94}" type="presParOf" srcId="{D1703546-362B-4890-B8DB-0DF2EAA45EDA}" destId="{8D8AB65C-1142-4956-8CAB-C9FCAC138E48}" srcOrd="3" destOrd="0" presId="urn:microsoft.com/office/officeart/2005/8/layout/cycle7"/>
    <dgm:cxn modelId="{B4F4DE61-F4E4-49FD-B5CC-EC065A8D8DF2}" type="presParOf" srcId="{8D8AB65C-1142-4956-8CAB-C9FCAC138E48}" destId="{518D82C8-84F1-4420-BE80-1E4C95181545}" srcOrd="0" destOrd="0" presId="urn:microsoft.com/office/officeart/2005/8/layout/cycle7"/>
    <dgm:cxn modelId="{811F8911-6792-4376-9078-4A15328242CC}" type="presParOf" srcId="{D1703546-362B-4890-B8DB-0DF2EAA45EDA}" destId="{2FBA0415-B217-45CB-BAFE-4E39FA5F8CB5}" srcOrd="4" destOrd="0" presId="urn:microsoft.com/office/officeart/2005/8/layout/cycle7"/>
    <dgm:cxn modelId="{88C25025-1D31-455C-8B1C-9D000A5EB95E}" type="presParOf" srcId="{D1703546-362B-4890-B8DB-0DF2EAA45EDA}" destId="{DD4DA35D-DC30-4F6E-9454-6791B28A764E}" srcOrd="5" destOrd="0" presId="urn:microsoft.com/office/officeart/2005/8/layout/cycle7"/>
    <dgm:cxn modelId="{0E0D83F9-712A-41AB-B6CD-194EA56D7749}" type="presParOf" srcId="{DD4DA35D-DC30-4F6E-9454-6791B28A764E}" destId="{080C79F2-3245-44E0-8088-D8758FEC1F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AC40-278D-4603-A20D-F78A690EE79B}">
      <dsp:nvSpPr>
        <dsp:cNvPr id="0" name=""/>
        <dsp:cNvSpPr/>
      </dsp:nvSpPr>
      <dsp:spPr>
        <a:xfrm>
          <a:off x="1519550" y="0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10</a:t>
          </a:r>
          <a:r>
            <a:rPr lang="ko-KR" altLang="en-US" sz="2500" kern="1200" dirty="0"/>
            <a:t>진수</a:t>
          </a:r>
        </a:p>
      </dsp:txBody>
      <dsp:txXfrm>
        <a:off x="1541722" y="22172"/>
        <a:ext cx="1469648" cy="712652"/>
      </dsp:txXfrm>
    </dsp:sp>
    <dsp:sp modelId="{33CA77BC-9CF6-49B9-8121-61AF4A27D5D3}">
      <dsp:nvSpPr>
        <dsp:cNvPr id="0" name=""/>
        <dsp:cNvSpPr/>
      </dsp:nvSpPr>
      <dsp:spPr>
        <a:xfrm rot="3261542">
          <a:off x="2507297" y="1117338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2586781" y="1170328"/>
        <a:ext cx="629014" cy="158968"/>
      </dsp:txXfrm>
    </dsp:sp>
    <dsp:sp modelId="{14713388-A0AD-4081-8F88-C3490C78CC02}">
      <dsp:nvSpPr>
        <dsp:cNvPr id="0" name=""/>
        <dsp:cNvSpPr/>
      </dsp:nvSpPr>
      <dsp:spPr>
        <a:xfrm>
          <a:off x="2769035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16</a:t>
          </a:r>
          <a:r>
            <a:rPr lang="ko-KR" altLang="en-US" sz="2500" kern="1200" dirty="0"/>
            <a:t>진수</a:t>
          </a:r>
        </a:p>
      </dsp:txBody>
      <dsp:txXfrm>
        <a:off x="2791207" y="1764800"/>
        <a:ext cx="1469648" cy="712652"/>
      </dsp:txXfrm>
    </dsp:sp>
    <dsp:sp modelId="{8D8AB65C-1142-4956-8CAB-C9FCAC138E48}">
      <dsp:nvSpPr>
        <dsp:cNvPr id="0" name=""/>
        <dsp:cNvSpPr/>
      </dsp:nvSpPr>
      <dsp:spPr>
        <a:xfrm rot="10800000">
          <a:off x="1882555" y="1988652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 rot="10800000">
        <a:off x="1962039" y="2041642"/>
        <a:ext cx="629014" cy="158968"/>
      </dsp:txXfrm>
    </dsp:sp>
    <dsp:sp modelId="{2FBA0415-B217-45CB-BAFE-4E39FA5F8CB5}">
      <dsp:nvSpPr>
        <dsp:cNvPr id="0" name=""/>
        <dsp:cNvSpPr/>
      </dsp:nvSpPr>
      <dsp:spPr>
        <a:xfrm>
          <a:off x="270064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2</a:t>
          </a:r>
          <a:r>
            <a:rPr lang="ko-KR" altLang="en-US" sz="2500" kern="1200" dirty="0"/>
            <a:t>진수</a:t>
          </a:r>
        </a:p>
      </dsp:txBody>
      <dsp:txXfrm>
        <a:off x="292236" y="1764800"/>
        <a:ext cx="1469648" cy="712652"/>
      </dsp:txXfrm>
    </dsp:sp>
    <dsp:sp modelId="{DD4DA35D-DC30-4F6E-9454-6791B28A764E}">
      <dsp:nvSpPr>
        <dsp:cNvPr id="0" name=""/>
        <dsp:cNvSpPr/>
      </dsp:nvSpPr>
      <dsp:spPr>
        <a:xfrm rot="18338458">
          <a:off x="1257812" y="1117338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1337296" y="1170328"/>
        <a:ext cx="629014" cy="158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AC40-278D-4603-A20D-F78A690EE79B}">
      <dsp:nvSpPr>
        <dsp:cNvPr id="0" name=""/>
        <dsp:cNvSpPr/>
      </dsp:nvSpPr>
      <dsp:spPr>
        <a:xfrm>
          <a:off x="1519550" y="667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10</a:t>
          </a:r>
          <a:r>
            <a:rPr lang="ko-KR" altLang="en-US" sz="2500" kern="1200" dirty="0"/>
            <a:t>진수</a:t>
          </a:r>
        </a:p>
      </dsp:txBody>
      <dsp:txXfrm>
        <a:off x="1541722" y="22839"/>
        <a:ext cx="1469648" cy="712652"/>
      </dsp:txXfrm>
    </dsp:sp>
    <dsp:sp modelId="{33CA77BC-9CF6-49B9-8121-61AF4A27D5D3}">
      <dsp:nvSpPr>
        <dsp:cNvPr id="0" name=""/>
        <dsp:cNvSpPr/>
      </dsp:nvSpPr>
      <dsp:spPr>
        <a:xfrm rot="3260918">
          <a:off x="2507297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2586781" y="1170661"/>
        <a:ext cx="629014" cy="158968"/>
      </dsp:txXfrm>
    </dsp:sp>
    <dsp:sp modelId="{14713388-A0AD-4081-8F88-C3490C78CC02}">
      <dsp:nvSpPr>
        <dsp:cNvPr id="0" name=""/>
        <dsp:cNvSpPr/>
      </dsp:nvSpPr>
      <dsp:spPr>
        <a:xfrm>
          <a:off x="2769035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16</a:t>
          </a:r>
          <a:r>
            <a:rPr lang="ko-KR" altLang="en-US" sz="2500" kern="1200" dirty="0"/>
            <a:t>진수</a:t>
          </a:r>
        </a:p>
      </dsp:txBody>
      <dsp:txXfrm>
        <a:off x="2791207" y="1764800"/>
        <a:ext cx="1469648" cy="712652"/>
      </dsp:txXfrm>
    </dsp:sp>
    <dsp:sp modelId="{8D8AB65C-1142-4956-8CAB-C9FCAC138E48}">
      <dsp:nvSpPr>
        <dsp:cNvPr id="0" name=""/>
        <dsp:cNvSpPr/>
      </dsp:nvSpPr>
      <dsp:spPr>
        <a:xfrm rot="10800000">
          <a:off x="1882555" y="1988652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 rot="10800000">
        <a:off x="1962039" y="2041642"/>
        <a:ext cx="629014" cy="158968"/>
      </dsp:txXfrm>
    </dsp:sp>
    <dsp:sp modelId="{2FBA0415-B217-45CB-BAFE-4E39FA5F8CB5}">
      <dsp:nvSpPr>
        <dsp:cNvPr id="0" name=""/>
        <dsp:cNvSpPr/>
      </dsp:nvSpPr>
      <dsp:spPr>
        <a:xfrm>
          <a:off x="270064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2</a:t>
          </a:r>
          <a:r>
            <a:rPr lang="ko-KR" altLang="en-US" sz="2500" kern="1200" dirty="0"/>
            <a:t>진수</a:t>
          </a:r>
        </a:p>
      </dsp:txBody>
      <dsp:txXfrm>
        <a:off x="292236" y="1764800"/>
        <a:ext cx="1469648" cy="712652"/>
      </dsp:txXfrm>
    </dsp:sp>
    <dsp:sp modelId="{DD4DA35D-DC30-4F6E-9454-6791B28A764E}">
      <dsp:nvSpPr>
        <dsp:cNvPr id="0" name=""/>
        <dsp:cNvSpPr/>
      </dsp:nvSpPr>
      <dsp:spPr>
        <a:xfrm rot="18339082">
          <a:off x="1257812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1337296" y="1170661"/>
        <a:ext cx="629014" cy="158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AC40-278D-4603-A20D-F78A690EE79B}">
      <dsp:nvSpPr>
        <dsp:cNvPr id="0" name=""/>
        <dsp:cNvSpPr/>
      </dsp:nvSpPr>
      <dsp:spPr>
        <a:xfrm>
          <a:off x="1519550" y="667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10</a:t>
          </a:r>
          <a:r>
            <a:rPr lang="ko-KR" altLang="en-US" sz="2500" kern="1200" dirty="0"/>
            <a:t>진수</a:t>
          </a:r>
        </a:p>
      </dsp:txBody>
      <dsp:txXfrm>
        <a:off x="1541722" y="22839"/>
        <a:ext cx="1469648" cy="712652"/>
      </dsp:txXfrm>
    </dsp:sp>
    <dsp:sp modelId="{33CA77BC-9CF6-49B9-8121-61AF4A27D5D3}">
      <dsp:nvSpPr>
        <dsp:cNvPr id="0" name=""/>
        <dsp:cNvSpPr/>
      </dsp:nvSpPr>
      <dsp:spPr>
        <a:xfrm rot="3260918">
          <a:off x="2507297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2586781" y="1170661"/>
        <a:ext cx="629014" cy="158968"/>
      </dsp:txXfrm>
    </dsp:sp>
    <dsp:sp modelId="{14713388-A0AD-4081-8F88-C3490C78CC02}">
      <dsp:nvSpPr>
        <dsp:cNvPr id="0" name=""/>
        <dsp:cNvSpPr/>
      </dsp:nvSpPr>
      <dsp:spPr>
        <a:xfrm>
          <a:off x="2769035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16</a:t>
          </a:r>
          <a:r>
            <a:rPr lang="ko-KR" altLang="en-US" sz="2500" kern="1200" dirty="0"/>
            <a:t>진수</a:t>
          </a:r>
        </a:p>
      </dsp:txBody>
      <dsp:txXfrm>
        <a:off x="2791207" y="1764800"/>
        <a:ext cx="1469648" cy="712652"/>
      </dsp:txXfrm>
    </dsp:sp>
    <dsp:sp modelId="{8D8AB65C-1142-4956-8CAB-C9FCAC138E48}">
      <dsp:nvSpPr>
        <dsp:cNvPr id="0" name=""/>
        <dsp:cNvSpPr/>
      </dsp:nvSpPr>
      <dsp:spPr>
        <a:xfrm rot="10800000">
          <a:off x="1882555" y="1988652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 rot="10800000">
        <a:off x="1962039" y="2041642"/>
        <a:ext cx="629014" cy="158968"/>
      </dsp:txXfrm>
    </dsp:sp>
    <dsp:sp modelId="{2FBA0415-B217-45CB-BAFE-4E39FA5F8CB5}">
      <dsp:nvSpPr>
        <dsp:cNvPr id="0" name=""/>
        <dsp:cNvSpPr/>
      </dsp:nvSpPr>
      <dsp:spPr>
        <a:xfrm>
          <a:off x="270064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2</a:t>
          </a:r>
          <a:r>
            <a:rPr lang="ko-KR" altLang="en-US" sz="2500" kern="1200" dirty="0"/>
            <a:t>진수</a:t>
          </a:r>
        </a:p>
      </dsp:txBody>
      <dsp:txXfrm>
        <a:off x="292236" y="1764800"/>
        <a:ext cx="1469648" cy="712652"/>
      </dsp:txXfrm>
    </dsp:sp>
    <dsp:sp modelId="{DD4DA35D-DC30-4F6E-9454-6791B28A764E}">
      <dsp:nvSpPr>
        <dsp:cNvPr id="0" name=""/>
        <dsp:cNvSpPr/>
      </dsp:nvSpPr>
      <dsp:spPr>
        <a:xfrm rot="18339082">
          <a:off x="1257812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1337296" y="1170661"/>
        <a:ext cx="629014" cy="158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AC40-278D-4603-A20D-F78A690EE79B}">
      <dsp:nvSpPr>
        <dsp:cNvPr id="0" name=""/>
        <dsp:cNvSpPr/>
      </dsp:nvSpPr>
      <dsp:spPr>
        <a:xfrm>
          <a:off x="1519550" y="667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10</a:t>
          </a:r>
          <a:r>
            <a:rPr lang="ko-KR" altLang="en-US" sz="2500" kern="1200" dirty="0"/>
            <a:t>진수</a:t>
          </a:r>
        </a:p>
      </dsp:txBody>
      <dsp:txXfrm>
        <a:off x="1541722" y="22839"/>
        <a:ext cx="1469648" cy="712652"/>
      </dsp:txXfrm>
    </dsp:sp>
    <dsp:sp modelId="{33CA77BC-9CF6-49B9-8121-61AF4A27D5D3}">
      <dsp:nvSpPr>
        <dsp:cNvPr id="0" name=""/>
        <dsp:cNvSpPr/>
      </dsp:nvSpPr>
      <dsp:spPr>
        <a:xfrm rot="3260918">
          <a:off x="2507297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2586781" y="1170661"/>
        <a:ext cx="629014" cy="158968"/>
      </dsp:txXfrm>
    </dsp:sp>
    <dsp:sp modelId="{14713388-A0AD-4081-8F88-C3490C78CC02}">
      <dsp:nvSpPr>
        <dsp:cNvPr id="0" name=""/>
        <dsp:cNvSpPr/>
      </dsp:nvSpPr>
      <dsp:spPr>
        <a:xfrm>
          <a:off x="2769035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16</a:t>
          </a:r>
          <a:r>
            <a:rPr lang="ko-KR" altLang="en-US" sz="2500" kern="1200" dirty="0"/>
            <a:t>진수</a:t>
          </a:r>
        </a:p>
      </dsp:txBody>
      <dsp:txXfrm>
        <a:off x="2791207" y="1764800"/>
        <a:ext cx="1469648" cy="712652"/>
      </dsp:txXfrm>
    </dsp:sp>
    <dsp:sp modelId="{8D8AB65C-1142-4956-8CAB-C9FCAC138E48}">
      <dsp:nvSpPr>
        <dsp:cNvPr id="0" name=""/>
        <dsp:cNvSpPr/>
      </dsp:nvSpPr>
      <dsp:spPr>
        <a:xfrm rot="10800000">
          <a:off x="1882555" y="1988652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 rot="10800000">
        <a:off x="1962039" y="2041642"/>
        <a:ext cx="629014" cy="158968"/>
      </dsp:txXfrm>
    </dsp:sp>
    <dsp:sp modelId="{2FBA0415-B217-45CB-BAFE-4E39FA5F8CB5}">
      <dsp:nvSpPr>
        <dsp:cNvPr id="0" name=""/>
        <dsp:cNvSpPr/>
      </dsp:nvSpPr>
      <dsp:spPr>
        <a:xfrm>
          <a:off x="270064" y="1742628"/>
          <a:ext cx="1513992" cy="756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2</a:t>
          </a:r>
          <a:r>
            <a:rPr lang="ko-KR" altLang="en-US" sz="2500" kern="1200" dirty="0"/>
            <a:t>진수</a:t>
          </a:r>
        </a:p>
      </dsp:txBody>
      <dsp:txXfrm>
        <a:off x="292236" y="1764800"/>
        <a:ext cx="1469648" cy="712652"/>
      </dsp:txXfrm>
    </dsp:sp>
    <dsp:sp modelId="{DD4DA35D-DC30-4F6E-9454-6791B28A764E}">
      <dsp:nvSpPr>
        <dsp:cNvPr id="0" name=""/>
        <dsp:cNvSpPr/>
      </dsp:nvSpPr>
      <dsp:spPr>
        <a:xfrm rot="18339082">
          <a:off x="1257812" y="1117671"/>
          <a:ext cx="787982" cy="2649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1337296" y="1170661"/>
        <a:ext cx="629014" cy="158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0F14-1511-4E44-9F85-059271396808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A9FD-C2F9-4E6C-8F99-B245B92FF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3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30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6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33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65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39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77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48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11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43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F797-A5BC-44CB-A7B3-EA220586DE2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61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074359"/>
            <a:ext cx="7772400" cy="1202513"/>
          </a:xfr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018612"/>
            <a:ext cx="7772400" cy="2714644"/>
          </a:xfrm>
        </p:spPr>
        <p:txBody>
          <a:bodyPr anchor="b">
            <a:normAutofit/>
          </a:bodyPr>
          <a:lstStyle>
            <a:lvl1pPr marL="0" indent="0" algn="r">
              <a:buFont typeface="+mj-lt"/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C2076-7D54-472C-A94B-98533D60BA8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5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1592912"/>
            <a:ext cx="7772400" cy="1044000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44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3068961"/>
            <a:ext cx="7772400" cy="2592287"/>
          </a:xfr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FDB99-AF08-4CAB-9CCC-35C451328B5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7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3"/>
          </p:nvPr>
        </p:nvSpPr>
        <p:spPr>
          <a:xfrm>
            <a:off x="4682532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78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472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6" r:id="rId5"/>
    <p:sldLayoutId id="2147483677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둥근 사각형 5"/>
          <p:cNvSpPr/>
          <p:nvPr/>
        </p:nvSpPr>
        <p:spPr>
          <a:xfrm>
            <a:off x="457200" y="764704"/>
            <a:ext cx="8229600" cy="2880000"/>
          </a:xfrm>
          <a:prstGeom prst="round2Diag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컴퓨터 시스템 일반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549" y="4337809"/>
            <a:ext cx="4794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Sangwook Lee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나눔스퀘어 네오 Light" panose="00000400000000000000" pitchFamily="2" charset="-127"/>
              <a:ea typeface="나눔스퀘어 네오 Light" panose="00000400000000000000" pitchFamily="2" charset="-127"/>
            </a:endParaRPr>
          </a:p>
          <a:p>
            <a:pPr algn="ctr"/>
            <a:r>
              <a:rPr lang="en-US" altLang="ko-KR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Deogi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 High School</a:t>
            </a:r>
          </a:p>
        </p:txBody>
      </p:sp>
      <p:pic>
        <p:nvPicPr>
          <p:cNvPr id="14" name="Picture 4" descr="http://www.cckorea.org/images/b05.jpg">
            <a:extLst>
              <a:ext uri="{FF2B5EF4-FFF2-40B4-BE49-F238E27FC236}">
                <a16:creationId xmlns:a16="http://schemas.microsoft.com/office/drawing/2014/main" id="{77131F01-114C-5CD9-2870-68B2C2CF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62" y="6321237"/>
            <a:ext cx="844550" cy="3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98CC57-B769-25AD-851D-9EA7FCF5853B}"/>
              </a:ext>
            </a:extLst>
          </p:cNvPr>
          <p:cNvSpPr txBox="1"/>
          <p:nvPr/>
        </p:nvSpPr>
        <p:spPr>
          <a:xfrm>
            <a:off x="2057191" y="6341023"/>
            <a:ext cx="595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저작자를 밝히면 이용이 가능하지만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영리 목적으로 이용할 수 없으며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내용을 수정해서도 안 됩니다</a:t>
            </a:r>
          </a:p>
        </p:txBody>
      </p:sp>
    </p:spTree>
    <p:extLst>
      <p:ext uri="{BB962C8B-B14F-4D97-AF65-F5344CB8AC3E}">
        <p14:creationId xmlns:p14="http://schemas.microsoft.com/office/powerpoint/2010/main" val="240502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자료나 저장 공간의 용량 표기에 사용되는 </a:t>
            </a:r>
            <a:r>
              <a:rPr lang="ko-KR" altLang="en-US" dirty="0" err="1"/>
              <a:t>접두어</a:t>
            </a:r>
            <a:endParaRPr lang="en-US" altLang="ko-KR" dirty="0"/>
          </a:p>
          <a:p>
            <a:pPr lvl="1"/>
            <a:r>
              <a:rPr lang="en-US" altLang="ko-KR" dirty="0"/>
              <a:t>k(</a:t>
            </a:r>
            <a:r>
              <a:rPr lang="ko-KR" altLang="en-US" dirty="0"/>
              <a:t>킬로</a:t>
            </a:r>
            <a:r>
              <a:rPr lang="en-US" altLang="ko-KR" dirty="0"/>
              <a:t>), M(</a:t>
            </a:r>
            <a:r>
              <a:rPr lang="ko-KR" altLang="en-US" dirty="0"/>
              <a:t>메가</a:t>
            </a:r>
            <a:r>
              <a:rPr lang="en-US" altLang="ko-KR" dirty="0"/>
              <a:t>), G(</a:t>
            </a:r>
            <a:r>
              <a:rPr lang="ko-KR" altLang="en-US" dirty="0"/>
              <a:t>기가</a:t>
            </a:r>
            <a:r>
              <a:rPr lang="en-US" altLang="ko-KR" dirty="0"/>
              <a:t>), …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용량을 나타내는 </a:t>
            </a:r>
            <a:r>
              <a:rPr lang="ko-KR" altLang="en-US" dirty="0" err="1"/>
              <a:t>접두어의</a:t>
            </a:r>
            <a:r>
              <a:rPr lang="ko-KR" altLang="en-US" dirty="0"/>
              <a:t> 실제 크기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03923"/>
              </p:ext>
            </p:extLst>
          </p:nvPr>
        </p:nvGraphicFramePr>
        <p:xfrm>
          <a:off x="683568" y="3712156"/>
          <a:ext cx="7776864" cy="205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2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+mn-lt"/>
                        </a:rPr>
                        <a:t>일상적으로 사용될 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+mn-lt"/>
                        </a:rPr>
                        <a:t>컴퓨터에서 사용될 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+mn-lt"/>
                        </a:rPr>
                        <a:t>1k</a:t>
                      </a:r>
                      <a:endParaRPr lang="ko-KR" altLang="en-US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ko-KR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= 1,000</a:t>
                      </a:r>
                      <a:endParaRPr lang="ko-KR" altLang="en-US" sz="2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 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 1024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+mn-lt"/>
                        </a:rPr>
                        <a:t>1M</a:t>
                      </a:r>
                      <a:endParaRPr lang="ko-KR" altLang="en-US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 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 1,000,000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= 1,048,576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327511"/>
                  </a:ext>
                </a:extLst>
              </a:tr>
              <a:tr h="538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+mn-lt"/>
                        </a:rPr>
                        <a:t>1G</a:t>
                      </a:r>
                      <a:endParaRPr lang="ko-KR" altLang="en-US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= 1,000,000,000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=1,0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73,741,824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3532" y="2177029"/>
            <a:ext cx="215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k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 소문자로 표기함</a:t>
            </a:r>
          </a:p>
        </p:txBody>
      </p:sp>
    </p:spTree>
    <p:extLst>
      <p:ext uri="{BB962C8B-B14F-4D97-AF65-F5344CB8AC3E}">
        <p14:creationId xmlns:p14="http://schemas.microsoft.com/office/powerpoint/2010/main" val="42490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96258" y="2639901"/>
            <a:ext cx="775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A.</a:t>
            </a:r>
          </a:p>
          <a:p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제조업체에서는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1k=1000, 1M=1000k, 1G=1000M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계산하지만 컴퓨터에서는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1k=1024, 1M=1024k, 1G=1024M</a:t>
            </a:r>
            <a:r>
              <a:rPr lang="ko-KR" altLang="en-US" sz="200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계산하기 때문에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실제 용량이 조금 더 작게 나타남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용량이 큰 하드디스크일수록 차이가 더 </a:t>
            </a:r>
            <a:r>
              <a:rPr lang="ko-KR" altLang="en-US" sz="20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커보임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52" y="4889375"/>
            <a:ext cx="1673032" cy="1747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8" y="1429689"/>
            <a:ext cx="775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Q.</a:t>
            </a:r>
          </a:p>
          <a:p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하드디스크의 패키지에 표시된 용량과 실제 용량이 차이가 나는 이유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78439" y="4136340"/>
          <a:ext cx="6095999" cy="95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384">
                  <a:extLst>
                    <a:ext uri="{9D8B030D-6E8A-4147-A177-3AD203B41FA5}">
                      <a16:colId xmlns:a16="http://schemas.microsoft.com/office/drawing/2014/main" val="830420554"/>
                    </a:ext>
                  </a:extLst>
                </a:gridCol>
                <a:gridCol w="1345205">
                  <a:extLst>
                    <a:ext uri="{9D8B030D-6E8A-4147-A177-3AD203B41FA5}">
                      <a16:colId xmlns:a16="http://schemas.microsoft.com/office/drawing/2014/main" val="3842417450"/>
                    </a:ext>
                  </a:extLst>
                </a:gridCol>
                <a:gridCol w="1345205">
                  <a:extLst>
                    <a:ext uri="{9D8B030D-6E8A-4147-A177-3AD203B41FA5}">
                      <a16:colId xmlns:a16="http://schemas.microsoft.com/office/drawing/2014/main" val="2220664661"/>
                    </a:ext>
                  </a:extLst>
                </a:gridCol>
                <a:gridCol w="1345205">
                  <a:extLst>
                    <a:ext uri="{9D8B030D-6E8A-4147-A177-3AD203B41FA5}">
                      <a16:colId xmlns:a16="http://schemas.microsoft.com/office/drawing/2014/main" val="3188009055"/>
                    </a:ext>
                  </a:extLst>
                </a:gridCol>
              </a:tblGrid>
              <a:tr h="4776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패키지 표시 용량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500GB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1TB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4TB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450399"/>
                  </a:ext>
                </a:extLst>
              </a:tr>
              <a:tr h="4776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컴퓨터 표시 용량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465GB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931GB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3752GB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29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 </a:t>
            </a:r>
            <a:r>
              <a:rPr lang="ko-KR" altLang="en-US" dirty="0"/>
              <a:t>수의 체계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진법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3. </a:t>
            </a:r>
            <a:r>
              <a:rPr lang="ko-KR" altLang="en-US" dirty="0"/>
              <a:t>진법 변환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2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2.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진법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656177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컴퓨터 시스템에서 사용하는 수의 체계와 여러 진법으로 표현되는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7" y="1824139"/>
            <a:ext cx="25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3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43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3359-7B9E-4DCF-A90D-B033B7933B7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DC9AA-3DBF-42F5-B31E-8456DE4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570" y="1260054"/>
            <a:ext cx="7740860" cy="18544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컴퓨터는 모든 수를</a:t>
            </a:r>
            <a:endParaRPr lang="en-US" altLang="ko-KR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로 저장</a:t>
            </a:r>
            <a:endParaRPr lang="en-US" altLang="ko-KR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83666-3192-4637-B483-95B41A4A387A}"/>
              </a:ext>
            </a:extLst>
          </p:cNvPr>
          <p:cNvSpPr txBox="1"/>
          <p:nvPr/>
        </p:nvSpPr>
        <p:spPr>
          <a:xfrm>
            <a:off x="3731504" y="4890060"/>
            <a:ext cx="267089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진법이란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1093F-F542-4B41-B73D-E8A483E8E1C9}"/>
              </a:ext>
            </a:extLst>
          </p:cNvPr>
          <p:cNvSpPr txBox="1"/>
          <p:nvPr/>
        </p:nvSpPr>
        <p:spPr>
          <a:xfrm>
            <a:off x="3146323" y="2377154"/>
            <a:ext cx="1347019" cy="70788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4000" dirty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endParaRPr lang="en-US" sz="4000" dirty="0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5DB8F8-C87E-4538-AC01-B44FD2B3FAE6}"/>
              </a:ext>
            </a:extLst>
          </p:cNvPr>
          <p:cNvCxnSpPr>
            <a:cxnSpLocks/>
          </p:cNvCxnSpPr>
          <p:nvPr/>
        </p:nvCxnSpPr>
        <p:spPr>
          <a:xfrm>
            <a:off x="4447520" y="4231636"/>
            <a:ext cx="0" cy="59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E3CE0F-AC73-4498-B495-7FA2AACE7DBB}"/>
              </a:ext>
            </a:extLst>
          </p:cNvPr>
          <p:cNvSpPr txBox="1"/>
          <p:nvPr/>
        </p:nvSpPr>
        <p:spPr>
          <a:xfrm>
            <a:off x="2187678" y="3740475"/>
            <a:ext cx="476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‘N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’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란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진법으로 표현한 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진법이란</a:t>
            </a:r>
            <a:endParaRPr lang="en-US" altLang="ko-KR" dirty="0"/>
          </a:p>
          <a:p>
            <a:pPr lvl="1"/>
            <a:r>
              <a:rPr lang="ko-KR" altLang="en-US" dirty="0"/>
              <a:t>사용하는 숫자의 개수에 따라 가중치를 다르게 적용하는 수의 표현 방법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17058" y="2890317"/>
            <a:ext cx="512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가중치란 숫자의 위치가 갖는 </a:t>
            </a:r>
            <a:r>
              <a:rPr lang="ko-KR" altLang="en-US" sz="2400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자릿값</a:t>
            </a:r>
            <a:endParaRPr lang="ko-KR" alt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D217C-C2B7-C98E-B52E-9F4B6FCB1707}"/>
              </a:ext>
            </a:extLst>
          </p:cNvPr>
          <p:cNvSpPr txBox="1"/>
          <p:nvPr/>
        </p:nvSpPr>
        <p:spPr>
          <a:xfrm>
            <a:off x="2017058" y="3967683"/>
            <a:ext cx="5121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763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에서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숫자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가중치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자릿값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숫자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가중치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자릿값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숫자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7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가중치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자릿값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3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진법의 종류</a:t>
            </a:r>
            <a:endParaRPr lang="en-US" altLang="ko-KR" dirty="0"/>
          </a:p>
          <a:p>
            <a:pPr lvl="1"/>
            <a:r>
              <a:rPr lang="en-US" altLang="ko-KR" dirty="0"/>
              <a:t>10</a:t>
            </a:r>
            <a:r>
              <a:rPr lang="ko-KR" altLang="en-US" dirty="0"/>
              <a:t>진법</a:t>
            </a:r>
            <a:endParaRPr lang="en-US" altLang="ko-KR" dirty="0"/>
          </a:p>
          <a:p>
            <a:pPr lvl="2"/>
            <a:r>
              <a:rPr lang="en-US" altLang="ko-KR" dirty="0"/>
              <a:t>10</a:t>
            </a:r>
            <a:r>
              <a:rPr lang="ko-KR" altLang="en-US" dirty="0"/>
              <a:t>개의 숫자를 사용</a:t>
            </a:r>
            <a:endParaRPr lang="en-US" altLang="ko-KR" dirty="0"/>
          </a:p>
          <a:p>
            <a:pPr lvl="2"/>
            <a:r>
              <a:rPr lang="ko-KR" altLang="en-US" dirty="0"/>
              <a:t>오른쪽 숫자부터 가중치가 </a:t>
            </a:r>
            <a:r>
              <a:rPr lang="en-US" altLang="ko-KR" dirty="0">
                <a:solidFill>
                  <a:srgbClr val="C00000"/>
                </a:solidFill>
              </a:rPr>
              <a:t>10</a:t>
            </a:r>
            <a:r>
              <a:rPr lang="ko-KR" altLang="en-US" dirty="0"/>
              <a:t>배씩 증가</a:t>
            </a:r>
            <a:endParaRPr lang="en-US" altLang="ko-KR" dirty="0"/>
          </a:p>
          <a:p>
            <a:pPr lvl="2"/>
            <a:r>
              <a:rPr lang="ko-KR" altLang="en-US" dirty="0"/>
              <a:t>크기 구하기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11082" y="3500735"/>
            <a:ext cx="512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크기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378636" y="3962400"/>
            <a:ext cx="1996140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890682" y="3962400"/>
            <a:ext cx="609600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679576" y="3962400"/>
            <a:ext cx="466165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858870" y="3962400"/>
            <a:ext cx="1326777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7696" y="5807630"/>
            <a:ext cx="434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빨간색 숫자는 각 자리의 가중치를 의미함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0BA9C-3FA8-C4D4-11D2-E1371C05EA09}"/>
              </a:ext>
            </a:extLst>
          </p:cNvPr>
          <p:cNvSpPr txBox="1"/>
          <p:nvPr/>
        </p:nvSpPr>
        <p:spPr>
          <a:xfrm>
            <a:off x="2011082" y="4380155"/>
            <a:ext cx="512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+ 2×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04AC6-C64B-F7ED-3242-3743584C8AA1}"/>
              </a:ext>
            </a:extLst>
          </p:cNvPr>
          <p:cNvSpPr txBox="1"/>
          <p:nvPr/>
        </p:nvSpPr>
        <p:spPr>
          <a:xfrm>
            <a:off x="2011082" y="4855715"/>
            <a:ext cx="512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 + 200 + 10 + 1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1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진법의 종류</a:t>
            </a:r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진법</a:t>
            </a:r>
            <a:endParaRPr lang="en-US" altLang="ko-KR" dirty="0"/>
          </a:p>
          <a:p>
            <a:pPr lvl="2"/>
            <a:r>
              <a:rPr lang="en-US" altLang="ko-KR" dirty="0"/>
              <a:t>2</a:t>
            </a:r>
            <a:r>
              <a:rPr lang="ko-KR" altLang="en-US" dirty="0"/>
              <a:t>개</a:t>
            </a:r>
            <a:r>
              <a:rPr lang="en-US" altLang="ko-KR" dirty="0"/>
              <a:t>(0, 1)</a:t>
            </a:r>
            <a:r>
              <a:rPr lang="ko-KR" altLang="en-US" dirty="0"/>
              <a:t>의 숫자를 사용</a:t>
            </a:r>
            <a:endParaRPr lang="en-US" altLang="ko-KR" dirty="0"/>
          </a:p>
          <a:p>
            <a:pPr lvl="2"/>
            <a:r>
              <a:rPr lang="ko-KR" altLang="en-US" dirty="0"/>
              <a:t>오른쪽 숫자부터 가중치가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배씩 증가</a:t>
            </a:r>
            <a:endParaRPr lang="en-US" altLang="ko-KR" dirty="0"/>
          </a:p>
          <a:p>
            <a:pPr lvl="2"/>
            <a:r>
              <a:rPr lang="ko-KR" altLang="en-US" dirty="0"/>
              <a:t>크기 구하기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11082" y="3591470"/>
            <a:ext cx="512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크기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 + 0 + 2 + 1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928472" y="3962400"/>
            <a:ext cx="1372940" cy="400424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890682" y="3962400"/>
            <a:ext cx="550689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679576" y="3962400"/>
            <a:ext cx="125506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858870" y="3962400"/>
            <a:ext cx="872565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47480" y="5807630"/>
            <a:ext cx="58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십진수로 표현하면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됨</a:t>
            </a:r>
          </a:p>
        </p:txBody>
      </p:sp>
    </p:spTree>
    <p:extLst>
      <p:ext uri="{BB962C8B-B14F-4D97-AF65-F5344CB8AC3E}">
        <p14:creationId xmlns:p14="http://schemas.microsoft.com/office/powerpoint/2010/main" val="16038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진법의 종류</a:t>
            </a:r>
            <a:endParaRPr lang="en-US" altLang="ko-KR" dirty="0"/>
          </a:p>
          <a:p>
            <a:pPr lvl="1"/>
            <a:r>
              <a:rPr lang="en-US" altLang="ko-KR" dirty="0"/>
              <a:t>8</a:t>
            </a:r>
            <a:r>
              <a:rPr lang="ko-KR" altLang="en-US" dirty="0"/>
              <a:t>진법</a:t>
            </a:r>
            <a:endParaRPr lang="en-US" altLang="ko-KR" dirty="0"/>
          </a:p>
          <a:p>
            <a:pPr lvl="2"/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(0, 1, 2, 3, 4, 5, 6, 7)</a:t>
            </a:r>
            <a:r>
              <a:rPr lang="ko-KR" altLang="en-US" dirty="0"/>
              <a:t>의 숫자를 사용</a:t>
            </a:r>
            <a:endParaRPr lang="en-US" altLang="ko-KR" dirty="0"/>
          </a:p>
          <a:p>
            <a:pPr lvl="2"/>
            <a:r>
              <a:rPr lang="ko-KR" altLang="en-US" dirty="0"/>
              <a:t>오른쪽 숫자부터 가중치가 </a:t>
            </a:r>
            <a:r>
              <a:rPr lang="en-US" altLang="ko-KR" dirty="0">
                <a:solidFill>
                  <a:srgbClr val="C00000"/>
                </a:solidFill>
              </a:rPr>
              <a:t>8</a:t>
            </a:r>
            <a:r>
              <a:rPr lang="ko-KR" altLang="en-US" dirty="0"/>
              <a:t>배씩 증가</a:t>
            </a:r>
            <a:endParaRPr lang="en-US" altLang="ko-KR" dirty="0"/>
          </a:p>
          <a:p>
            <a:pPr lvl="2"/>
            <a:r>
              <a:rPr lang="ko-KR" altLang="en-US" dirty="0"/>
              <a:t>크기 구하기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11082" y="3591470"/>
            <a:ext cx="512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크기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512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+ 2×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64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512 + 128 + 8 + 1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649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701365" y="3962400"/>
            <a:ext cx="1581386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890682" y="3962400"/>
            <a:ext cx="560020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679576" y="3962400"/>
            <a:ext cx="358589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858870" y="3962400"/>
            <a:ext cx="1039906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54258" y="5807630"/>
            <a:ext cx="623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십진수로 표현하면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649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됨</a:t>
            </a:r>
          </a:p>
        </p:txBody>
      </p:sp>
    </p:spTree>
    <p:extLst>
      <p:ext uri="{BB962C8B-B14F-4D97-AF65-F5344CB8AC3E}">
        <p14:creationId xmlns:p14="http://schemas.microsoft.com/office/powerpoint/2010/main" val="18170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진법의 종류</a:t>
            </a:r>
            <a:endParaRPr lang="en-US" altLang="ko-KR" dirty="0"/>
          </a:p>
          <a:p>
            <a:pPr lvl="1"/>
            <a:r>
              <a:rPr lang="en-US" altLang="ko-KR" dirty="0"/>
              <a:t>16</a:t>
            </a:r>
            <a:r>
              <a:rPr lang="ko-KR" altLang="en-US" dirty="0"/>
              <a:t>진법</a:t>
            </a:r>
            <a:endParaRPr lang="en-US" altLang="ko-KR" dirty="0"/>
          </a:p>
          <a:p>
            <a:pPr lvl="2"/>
            <a:r>
              <a:rPr lang="en-US" altLang="ko-KR" dirty="0"/>
              <a:t>16</a:t>
            </a:r>
            <a:r>
              <a:rPr lang="ko-KR" altLang="en-US" dirty="0"/>
              <a:t>개</a:t>
            </a:r>
            <a:r>
              <a:rPr lang="en-US" altLang="ko-KR" dirty="0"/>
              <a:t>(0~9, A~F)</a:t>
            </a:r>
            <a:r>
              <a:rPr lang="ko-KR" altLang="en-US" dirty="0"/>
              <a:t>의 숫자를 사용</a:t>
            </a:r>
            <a:endParaRPr lang="en-US" altLang="ko-KR" dirty="0"/>
          </a:p>
          <a:p>
            <a:pPr lvl="2"/>
            <a:r>
              <a:rPr lang="ko-KR" altLang="en-US" dirty="0"/>
              <a:t>오른쪽 숫자부터 가중치가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배씩 증가</a:t>
            </a:r>
            <a:endParaRPr lang="en-US" altLang="ko-KR" dirty="0"/>
          </a:p>
          <a:p>
            <a:pPr lvl="2"/>
            <a:r>
              <a:rPr lang="ko-KR" altLang="en-US" dirty="0"/>
              <a:t>크기 구하기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11082" y="3591470"/>
            <a:ext cx="512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크기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4096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+ 2×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256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4096 + 512 + 16 + 1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4625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420472" y="3962400"/>
            <a:ext cx="1936924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968373" y="3962400"/>
            <a:ext cx="603627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733365" y="3962400"/>
            <a:ext cx="460188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948513" y="3962400"/>
            <a:ext cx="1249087" cy="448235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9835" y="5807630"/>
            <a:ext cx="652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1211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십진수로 표현하면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4625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됨</a:t>
            </a:r>
          </a:p>
        </p:txBody>
      </p:sp>
    </p:spTree>
    <p:extLst>
      <p:ext uri="{BB962C8B-B14F-4D97-AF65-F5344CB8AC3E}">
        <p14:creationId xmlns:p14="http://schemas.microsoft.com/office/powerpoint/2010/main" val="280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I </a:t>
            </a:r>
            <a:r>
              <a:rPr lang="ko-KR" altLang="en-US" dirty="0"/>
              <a:t>정보의 표현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수의 체계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2 </a:t>
            </a:r>
            <a:r>
              <a:rPr lang="ko-KR" altLang="en-US" dirty="0"/>
              <a:t>디지털 정보의 연산</a:t>
            </a:r>
            <a:endParaRPr lang="en-US" altLang="ko-KR" dirty="0"/>
          </a:p>
          <a:p>
            <a:r>
              <a:rPr lang="en-US" altLang="ko-KR" dirty="0"/>
              <a:t>3 </a:t>
            </a:r>
            <a:r>
              <a:rPr lang="ko-KR" altLang="en-US" dirty="0"/>
              <a:t>디지털 정보의 표현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82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진법 </a:t>
            </a:r>
            <a:r>
              <a:rPr lang="en-US" altLang="ko-KR" dirty="0"/>
              <a:t>(p.12)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진법의 종류</a:t>
            </a:r>
            <a:endParaRPr lang="en-US" altLang="ko-KR" dirty="0"/>
          </a:p>
          <a:p>
            <a:pPr lvl="1"/>
            <a:r>
              <a:rPr lang="en-US" altLang="ko-KR" dirty="0"/>
              <a:t>16</a:t>
            </a:r>
            <a:r>
              <a:rPr lang="ko-KR" altLang="en-US" dirty="0"/>
              <a:t>진법</a:t>
            </a:r>
            <a:endParaRPr lang="en-US" altLang="ko-KR" dirty="0"/>
          </a:p>
          <a:p>
            <a:pPr lvl="2"/>
            <a:r>
              <a:rPr lang="ko-KR" altLang="en-US" dirty="0"/>
              <a:t>알파벳 </a:t>
            </a:r>
            <a:r>
              <a:rPr lang="en-US" altLang="ko-KR" dirty="0"/>
              <a:t>A~F</a:t>
            </a:r>
            <a:r>
              <a:rPr lang="ko-KR" altLang="en-US" dirty="0"/>
              <a:t>를 사용하여 숫자 </a:t>
            </a:r>
            <a:r>
              <a:rPr lang="en-US" altLang="ko-KR" dirty="0"/>
              <a:t>10~15</a:t>
            </a:r>
            <a:r>
              <a:rPr lang="ko-KR" altLang="en-US" dirty="0"/>
              <a:t>를 표시함</a:t>
            </a:r>
            <a:endParaRPr lang="en-US" altLang="ko-KR" dirty="0"/>
          </a:p>
          <a:p>
            <a:pPr lvl="2"/>
            <a:r>
              <a:rPr lang="ko-KR" altLang="en-US" dirty="0"/>
              <a:t>크기 구하기 ②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11082" y="3591470"/>
            <a:ext cx="5121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2C8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크기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256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+ 12×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+ 8×</a:t>
            </a:r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512 + 192 + 8 =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712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123827" y="4010212"/>
            <a:ext cx="1205577" cy="400423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4506260" y="4010212"/>
            <a:ext cx="65740" cy="358588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948513" y="3962400"/>
            <a:ext cx="537887" cy="40640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9835" y="5807630"/>
            <a:ext cx="652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2C8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십진수로 표현하면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712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됨</a:t>
            </a:r>
          </a:p>
        </p:txBody>
      </p:sp>
    </p:spTree>
    <p:extLst>
      <p:ext uri="{BB962C8B-B14F-4D97-AF65-F5344CB8AC3E}">
        <p14:creationId xmlns:p14="http://schemas.microsoft.com/office/powerpoint/2010/main" val="41825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:: </a:t>
            </a:r>
            <a:r>
              <a:rPr lang="ko-KR" altLang="en-US" dirty="0"/>
              <a:t>컴퓨터가 </a:t>
            </a:r>
            <a:r>
              <a:rPr lang="en-US" altLang="ko-KR" dirty="0"/>
              <a:t>2</a:t>
            </a:r>
            <a:r>
              <a:rPr lang="ko-KR" altLang="en-US" dirty="0"/>
              <a:t>진법을 사용하는 이유 </a:t>
            </a:r>
            <a:r>
              <a:rPr lang="en-US" altLang="ko-KR" dirty="0"/>
              <a:t>::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4EF03-102E-407D-9D84-30D100A57487}"/>
              </a:ext>
            </a:extLst>
          </p:cNvPr>
          <p:cNvSpPr txBox="1"/>
          <p:nvPr/>
        </p:nvSpPr>
        <p:spPr>
          <a:xfrm>
            <a:off x="2215425" y="1406013"/>
            <a:ext cx="4713150" cy="4719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컴퓨터가 저장할 수 있는 글자는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뿐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</a:p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이것은 컴퓨터가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진수를 표현하기에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너무 적합한 </a:t>
            </a:r>
            <a:r>
              <a:rPr lang="ko-KR" altLang="en-US" sz="28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기계란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것을 의미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</a:p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 컴퓨터는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모든 진법의 수를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심지어 문자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소리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그림마저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변환하여 저장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27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 </a:t>
            </a:r>
            <a:r>
              <a:rPr lang="ko-KR" altLang="en-US" dirty="0"/>
              <a:t>수의 체계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진법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진법 변환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3.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진법 변환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656177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진법 변환 방법을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</a:p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다른 진수로 변환할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7" y="1824139"/>
            <a:ext cx="25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3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38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79070" y="1756771"/>
            <a:ext cx="6385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사람이 입력한 자료는 컴퓨터 내에서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변환되어 처리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됨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예를 들면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127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저장하면 컴퓨터 내에서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1111111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변환되어 저장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890" y="5330256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컴퓨터는 어떻게 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진수를 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변환할까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8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7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진법 변환</a:t>
            </a:r>
            <a:endParaRPr lang="en-US" altLang="ko-KR" dirty="0"/>
          </a:p>
          <a:p>
            <a:pPr lvl="1"/>
            <a:r>
              <a:rPr lang="ko-KR" altLang="en-US" dirty="0"/>
              <a:t>임의의 진법으로 표현된 수를 다른 진법으로 바꾸는 것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963224654"/>
              </p:ext>
            </p:extLst>
          </p:nvPr>
        </p:nvGraphicFramePr>
        <p:xfrm>
          <a:off x="2295454" y="2757330"/>
          <a:ext cx="4553093" cy="29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24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진수를 </a:t>
            </a:r>
            <a:r>
              <a:rPr lang="en-US" altLang="ko-KR" dirty="0"/>
              <a:t>10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553052157"/>
              </p:ext>
            </p:extLst>
          </p:nvPr>
        </p:nvGraphicFramePr>
        <p:xfrm>
          <a:off x="2295454" y="2761583"/>
          <a:ext cx="4553093" cy="29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DC0BED-EFD7-408B-8545-C26390DA6E39}"/>
              </a:ext>
            </a:extLst>
          </p:cNvPr>
          <p:cNvSpPr/>
          <p:nvPr/>
        </p:nvSpPr>
        <p:spPr>
          <a:xfrm>
            <a:off x="2057400" y="2615165"/>
            <a:ext cx="5029200" cy="1055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D8F26-2A53-4740-A107-43346A48ABD1}"/>
              </a:ext>
            </a:extLst>
          </p:cNvPr>
          <p:cNvSpPr/>
          <p:nvPr/>
        </p:nvSpPr>
        <p:spPr>
          <a:xfrm>
            <a:off x="2057400" y="4347249"/>
            <a:ext cx="5029200" cy="1055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51DF2330-F728-423C-98C0-955F1C870A74}"/>
              </a:ext>
            </a:extLst>
          </p:cNvPr>
          <p:cNvSpPr/>
          <p:nvPr/>
        </p:nvSpPr>
        <p:spPr>
          <a:xfrm flipV="1">
            <a:off x="7324654" y="3012825"/>
            <a:ext cx="1019907" cy="1740877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진수를 </a:t>
            </a:r>
            <a:r>
              <a:rPr lang="en-US" altLang="ko-KR" dirty="0"/>
              <a:t>10</a:t>
            </a:r>
            <a:r>
              <a:rPr lang="ko-KR" altLang="en-US" dirty="0"/>
              <a:t>진수로 변환하는 방법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각 자리의 수와 해당 자리의 가중치를 곱함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     ☞ 가중치는 오른쪽부터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의 거듭제곱으로 증가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② 각 자리의 수와 가중치를 곱한 결과를 모두 더함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16</a:t>
            </a:r>
            <a:r>
              <a:rPr lang="ko-KR" altLang="en-US" dirty="0"/>
              <a:t>진수를 </a:t>
            </a:r>
            <a:r>
              <a:rPr lang="en-US" altLang="ko-KR" dirty="0"/>
              <a:t>10</a:t>
            </a:r>
            <a:r>
              <a:rPr lang="ko-KR" altLang="en-US" dirty="0"/>
              <a:t>진수로 변환하는 방법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각 자리의 수와 해당 자리의 가중치를 곱함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     ☞ 가중치는 오른쪽부터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의 거듭제곱으로 증가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② 각 자리의 수와 가중치를 곱한 결과를 모두 더함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03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2</a:t>
            </a:r>
            <a:r>
              <a:rPr lang="ko-KR" altLang="en-US" dirty="0"/>
              <a:t>진수 </a:t>
            </a:r>
            <a:r>
              <a:rPr lang="en-US" altLang="ko-KR" dirty="0"/>
              <a:t>10101</a:t>
            </a:r>
            <a:r>
              <a:rPr lang="ko-KR" altLang="en-US" dirty="0"/>
              <a:t>을 </a:t>
            </a:r>
            <a:r>
              <a:rPr lang="en-US" altLang="ko-KR" dirty="0"/>
              <a:t>10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2442" y="2266377"/>
            <a:ext cx="7132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10101</a:t>
            </a:r>
            <a:endParaRPr lang="en-US" altLang="ko-KR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+ 1×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+ 1×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 + 0 + 4 + 0 + 1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21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098550" y="2673350"/>
            <a:ext cx="2374900" cy="53340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2343150" y="2677304"/>
            <a:ext cx="1318746" cy="529446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3534615" y="2677304"/>
            <a:ext cx="401077" cy="529446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111250" y="2677304"/>
            <a:ext cx="606800" cy="529446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359087" y="2677304"/>
            <a:ext cx="1692463" cy="529446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6518" y="5071660"/>
            <a:ext cx="2706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10101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5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16</a:t>
            </a:r>
            <a:r>
              <a:rPr lang="ko-KR" altLang="en-US" dirty="0"/>
              <a:t>진수 </a:t>
            </a:r>
            <a:r>
              <a:rPr lang="en-US" altLang="ko-KR" dirty="0"/>
              <a:t>AD4</a:t>
            </a:r>
            <a:r>
              <a:rPr lang="ko-KR" altLang="en-US" dirty="0"/>
              <a:t>를 </a:t>
            </a:r>
            <a:r>
              <a:rPr lang="en-US" altLang="ko-KR" dirty="0"/>
              <a:t>10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3142" y="2266377"/>
            <a:ext cx="5084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AD4</a:t>
            </a:r>
            <a:endParaRPr lang="en-US" altLang="ko-KR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A×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+  D×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+  4×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800" baseline="300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256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+  13×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+  4×</a:t>
            </a:r>
            <a:r>
              <a:rPr lang="en-US" altLang="ko-KR" sz="28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2560  +  208  +  4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2772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492250" y="2717800"/>
            <a:ext cx="1638300" cy="48895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067050" y="2717800"/>
            <a:ext cx="266700" cy="48895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3606800" y="2717800"/>
            <a:ext cx="850900" cy="48895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4500" y="4939739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AD4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2772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8750" y="2138328"/>
            <a:ext cx="2006600" cy="2031325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&lt;16</a:t>
            </a:r>
            <a:r>
              <a:rPr lang="ko-KR" altLang="en-US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문자 의미</a:t>
            </a:r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 = 10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B = 11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C = 12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D = 13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E = 14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 = 15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460500" y="3554415"/>
            <a:ext cx="31750" cy="48895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3035300" y="3554415"/>
            <a:ext cx="298450" cy="474658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622800" y="3554415"/>
            <a:ext cx="254000" cy="488950"/>
          </a:xfrm>
          <a:prstGeom prst="straightConnector1">
            <a:avLst/>
          </a:prstGeom>
          <a:ln w="19050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 </a:t>
            </a:r>
            <a:r>
              <a:rPr lang="ko-KR" altLang="en-US" dirty="0"/>
              <a:t>수의 체계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자료와 정보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2. </a:t>
            </a:r>
            <a:r>
              <a:rPr lang="ko-KR" altLang="en-US" dirty="0"/>
              <a:t>진법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진법 변환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5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30</a:t>
            </a:fld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295454" y="2761583"/>
          <a:ext cx="4553093" cy="29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DC0BED-EFD7-408B-8545-C26390DA6E39}"/>
              </a:ext>
            </a:extLst>
          </p:cNvPr>
          <p:cNvSpPr/>
          <p:nvPr/>
        </p:nvSpPr>
        <p:spPr>
          <a:xfrm>
            <a:off x="2057400" y="2615165"/>
            <a:ext cx="5029200" cy="1055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D8F26-2A53-4740-A107-43346A48ABD1}"/>
              </a:ext>
            </a:extLst>
          </p:cNvPr>
          <p:cNvSpPr/>
          <p:nvPr/>
        </p:nvSpPr>
        <p:spPr>
          <a:xfrm>
            <a:off x="2057400" y="4347249"/>
            <a:ext cx="5029200" cy="1055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B2874B87-9E19-44A0-884C-E29DBE4A6178}"/>
              </a:ext>
            </a:extLst>
          </p:cNvPr>
          <p:cNvSpPr/>
          <p:nvPr/>
        </p:nvSpPr>
        <p:spPr>
          <a:xfrm flipH="1">
            <a:off x="799439" y="3012825"/>
            <a:ext cx="1019907" cy="1740877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변환하는 방법</a:t>
            </a:r>
            <a:endParaRPr lang="en-US" altLang="ko-KR" dirty="0"/>
          </a:p>
          <a:p>
            <a:pPr lvl="1"/>
            <a:r>
              <a:rPr lang="ko-KR" altLang="en-US" dirty="0"/>
              <a:t>정수 부분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① </a:t>
            </a:r>
            <a:r>
              <a:rPr lang="en-US" altLang="ko-KR" dirty="0"/>
              <a:t>2</a:t>
            </a:r>
            <a:r>
              <a:rPr lang="ko-KR" altLang="en-US" dirty="0"/>
              <a:t>진수의 </a:t>
            </a:r>
            <a:r>
              <a:rPr lang="ko-KR" altLang="en-US" dirty="0" err="1"/>
              <a:t>밑수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로 나누어 몫과 나머지를 구함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② 몫을 다시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로 나누어 몫과 나머지를 구함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☞ 이 과정을 몫이 </a:t>
            </a:r>
            <a:r>
              <a:rPr lang="en-US" altLang="ko-KR" dirty="0"/>
              <a:t>0</a:t>
            </a:r>
            <a:r>
              <a:rPr lang="ko-KR" altLang="en-US" dirty="0"/>
              <a:t>이 될 때까지 반복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③ 지금까지 구해진 나머지를 역순으로 표현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72679" y="5694347"/>
            <a:ext cx="579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2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8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10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진수의 </a:t>
            </a:r>
            <a:r>
              <a:rPr lang="ko-KR" altLang="en-US" sz="20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밑수는</a:t>
            </a:r>
            <a:endParaRPr lang="en-US" altLang="ko-KR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각각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2, 8, 10, 16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된다</a:t>
            </a:r>
            <a:endParaRPr lang="en-US" altLang="ko-KR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517527" y="4373781"/>
            <a:ext cx="210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밑수란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</p:txBody>
      </p:sp>
      <p:cxnSp>
        <p:nvCxnSpPr>
          <p:cNvPr id="144" name="직선 화살표 연결선 143"/>
          <p:cNvCxnSpPr>
            <a:cxnSpLocks/>
          </p:cNvCxnSpPr>
          <p:nvPr/>
        </p:nvCxnSpPr>
        <p:spPr>
          <a:xfrm>
            <a:off x="2934031" y="2560320"/>
            <a:ext cx="1421945" cy="1876792"/>
          </a:xfrm>
          <a:prstGeom prst="straightConnector1">
            <a:avLst/>
          </a:prstGeom>
          <a:ln w="38100">
            <a:solidFill>
              <a:srgbClr val="8B5D3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35853" y="4935567"/>
            <a:ext cx="767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수의 표현에 사용되는 숫자의 개수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8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2" grpId="0"/>
      <p:bldP spid="1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10</a:t>
            </a:r>
            <a:r>
              <a:rPr lang="ko-KR" altLang="en-US" dirty="0"/>
              <a:t>진수 </a:t>
            </a:r>
            <a:r>
              <a:rPr lang="en-US" altLang="ko-KR" dirty="0"/>
              <a:t>30</a:t>
            </a:r>
            <a:r>
              <a:rPr lang="ko-KR" altLang="en-US" dirty="0"/>
              <a:t>을 </a:t>
            </a:r>
            <a:r>
              <a:rPr lang="en-US" altLang="ko-KR" dirty="0"/>
              <a:t>2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463" y="2309444"/>
            <a:ext cx="22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</a:rPr>
              <a:t>)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1363" y="2309444"/>
            <a:ext cx="56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2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V="1">
            <a:off x="2021748" y="2744627"/>
            <a:ext cx="90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83748" y="2309444"/>
            <a:ext cx="57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30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1078" y="2794898"/>
            <a:ext cx="80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Calibri" panose="020F0502020204030204" pitchFamily="34" charset="0"/>
              </a:rPr>
              <a:t>→</a:t>
            </a:r>
            <a:r>
              <a: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28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83748" y="2796509"/>
            <a:ext cx="57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15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1375399" y="2803180"/>
            <a:ext cx="2417425" cy="1010285"/>
            <a:chOff x="3325954" y="4847748"/>
            <a:chExt cx="2417425" cy="1010285"/>
          </a:xfrm>
        </p:grpSpPr>
        <p:sp>
          <p:nvSpPr>
            <p:cNvPr id="105" name="TextBox 104"/>
            <p:cNvSpPr txBox="1"/>
            <p:nvPr/>
          </p:nvSpPr>
          <p:spPr>
            <a:xfrm>
              <a:off x="3795054" y="4847748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25954" y="4847748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07" name="직선 연결선 106"/>
            <p:cNvCxnSpPr/>
            <p:nvPr/>
          </p:nvCxnSpPr>
          <p:spPr>
            <a:xfrm flipV="1">
              <a:off x="3966339" y="5282931"/>
              <a:ext cx="90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935669" y="5333202"/>
              <a:ext cx="807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28339" y="5334813"/>
              <a:ext cx="576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7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1381363" y="3280103"/>
            <a:ext cx="2417425" cy="1010285"/>
            <a:chOff x="3325954" y="4847748"/>
            <a:chExt cx="2417425" cy="1010285"/>
          </a:xfrm>
        </p:grpSpPr>
        <p:sp>
          <p:nvSpPr>
            <p:cNvPr id="119" name="TextBox 118"/>
            <p:cNvSpPr txBox="1"/>
            <p:nvPr/>
          </p:nvSpPr>
          <p:spPr>
            <a:xfrm>
              <a:off x="3795054" y="4847748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5954" y="4847748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21" name="직선 연결선 120"/>
            <p:cNvCxnSpPr/>
            <p:nvPr/>
          </p:nvCxnSpPr>
          <p:spPr>
            <a:xfrm flipV="1">
              <a:off x="3966339" y="5282931"/>
              <a:ext cx="90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935669" y="5333202"/>
              <a:ext cx="807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128339" y="5334813"/>
              <a:ext cx="576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3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1381363" y="3757026"/>
            <a:ext cx="2417425" cy="1010285"/>
            <a:chOff x="3325954" y="4847748"/>
            <a:chExt cx="2417425" cy="1010285"/>
          </a:xfrm>
        </p:grpSpPr>
        <p:sp>
          <p:nvSpPr>
            <p:cNvPr id="125" name="TextBox 124"/>
            <p:cNvSpPr txBox="1"/>
            <p:nvPr/>
          </p:nvSpPr>
          <p:spPr>
            <a:xfrm>
              <a:off x="3795054" y="4847748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325954" y="4847748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27" name="직선 연결선 126"/>
            <p:cNvCxnSpPr/>
            <p:nvPr/>
          </p:nvCxnSpPr>
          <p:spPr>
            <a:xfrm flipV="1">
              <a:off x="3966339" y="5282931"/>
              <a:ext cx="90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935669" y="5333202"/>
              <a:ext cx="807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128339" y="5334813"/>
              <a:ext cx="576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375399" y="4233948"/>
            <a:ext cx="2417425" cy="1010285"/>
            <a:chOff x="3325954" y="4847748"/>
            <a:chExt cx="2417425" cy="1010285"/>
          </a:xfrm>
        </p:grpSpPr>
        <p:sp>
          <p:nvSpPr>
            <p:cNvPr id="131" name="TextBox 130"/>
            <p:cNvSpPr txBox="1"/>
            <p:nvPr/>
          </p:nvSpPr>
          <p:spPr>
            <a:xfrm>
              <a:off x="3795054" y="4847748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325954" y="4847748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33" name="직선 연결선 132"/>
            <p:cNvCxnSpPr/>
            <p:nvPr/>
          </p:nvCxnSpPr>
          <p:spPr>
            <a:xfrm flipV="1">
              <a:off x="3966339" y="5282931"/>
              <a:ext cx="90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935669" y="5333202"/>
              <a:ext cx="807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128339" y="5334813"/>
              <a:ext cx="576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V="1">
            <a:off x="4087538" y="3136451"/>
            <a:ext cx="0" cy="1918447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오른쪽 화살표 137"/>
          <p:cNvSpPr/>
          <p:nvPr/>
        </p:nvSpPr>
        <p:spPr>
          <a:xfrm>
            <a:off x="4350503" y="3860049"/>
            <a:ext cx="370541" cy="334237"/>
          </a:xfrm>
          <a:prstGeom prst="rightArrow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TextBox 138"/>
          <p:cNvSpPr txBox="1"/>
          <p:nvPr/>
        </p:nvSpPr>
        <p:spPr>
          <a:xfrm>
            <a:off x="4906320" y="3765557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11110</a:t>
            </a:r>
            <a:endParaRPr lang="ko-KR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9243" y="5836330"/>
            <a:ext cx="161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표시된 수가</a:t>
            </a:r>
            <a:endParaRPr lang="en-US" altLang="ko-KR" sz="16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진수임을 의미</a:t>
            </a:r>
            <a:endParaRPr lang="en-US" altLang="ko-KR" sz="16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1257" y="5836330"/>
            <a:ext cx="148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표시된 수가</a:t>
            </a:r>
            <a:endParaRPr lang="en-US" altLang="ko-KR" sz="16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6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진수임을 의미</a:t>
            </a:r>
            <a:endParaRPr lang="en-US" altLang="ko-KR" sz="16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5746750" y="5475169"/>
            <a:ext cx="711200" cy="354131"/>
          </a:xfrm>
          <a:prstGeom prst="straightConnector1">
            <a:avLst/>
          </a:prstGeom>
          <a:ln w="28575">
            <a:solidFill>
              <a:srgbClr val="996633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H="1">
            <a:off x="7797800" y="5476507"/>
            <a:ext cx="273050" cy="352793"/>
          </a:xfrm>
          <a:prstGeom prst="straightConnector1">
            <a:avLst/>
          </a:prstGeom>
          <a:ln w="28575">
            <a:solidFill>
              <a:srgbClr val="996633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46750" y="4508022"/>
            <a:ext cx="2632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11110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5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49" grpId="0"/>
      <p:bldP spid="50" grpId="0"/>
      <p:bldP spid="98" grpId="0"/>
      <p:bldP spid="138" grpId="0" animBg="1"/>
      <p:bldP spid="139" grpId="0"/>
      <p:bldP spid="40" grpId="0"/>
      <p:bldP spid="41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변환하는 방법</a:t>
            </a:r>
            <a:endParaRPr lang="en-US" altLang="ko-KR" dirty="0"/>
          </a:p>
          <a:p>
            <a:pPr lvl="1"/>
            <a:r>
              <a:rPr lang="ko-KR" altLang="en-US" dirty="0"/>
              <a:t>소수 부분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① </a:t>
            </a:r>
            <a:r>
              <a:rPr lang="en-US" altLang="ko-KR" dirty="0"/>
              <a:t>2</a:t>
            </a:r>
            <a:r>
              <a:rPr lang="ko-KR" altLang="en-US" dirty="0"/>
              <a:t>진수의 </a:t>
            </a:r>
            <a:r>
              <a:rPr lang="ko-KR" altLang="en-US" dirty="0" err="1"/>
              <a:t>밑수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를 곱하여 정수 값과 소수 값을 구함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② 소수 값에 다시 </a:t>
            </a: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ko-KR" altLang="en-US" dirty="0"/>
              <a:t>를 곱하여 정수 값과 소수 값을 구함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☞ 이 과정을 소수 값이 </a:t>
            </a:r>
            <a:r>
              <a:rPr lang="en-US" altLang="ko-KR" dirty="0"/>
              <a:t>0</a:t>
            </a:r>
            <a:r>
              <a:rPr lang="ko-KR" altLang="en-US" dirty="0"/>
              <a:t>이 될 때까지 반복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③ 지금까지 구해진 정수 값을 순서대로 표현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098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10</a:t>
            </a:r>
            <a:r>
              <a:rPr lang="ko-KR" altLang="en-US" dirty="0"/>
              <a:t>진수 </a:t>
            </a:r>
            <a:r>
              <a:rPr lang="en-US" altLang="ko-KR" dirty="0"/>
              <a:t>0.6875</a:t>
            </a:r>
            <a:r>
              <a:rPr lang="ko-KR" altLang="en-US" dirty="0"/>
              <a:t>를 </a:t>
            </a:r>
            <a:r>
              <a:rPr lang="en-US" altLang="ko-KR" dirty="0"/>
              <a:t>2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685526" y="2552479"/>
            <a:ext cx="149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X           2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V="1">
            <a:off x="1744993" y="3004037"/>
            <a:ext cx="144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79123" y="2175958"/>
            <a:ext cx="14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0.6875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9123" y="3075699"/>
            <a:ext cx="14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800" dirty="0">
                <a:latin typeface="Calibri" panose="020F0502020204030204" pitchFamily="34" charset="0"/>
              </a:rPr>
              <a:t>.3750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685526" y="3417171"/>
            <a:ext cx="1499467" cy="1046440"/>
            <a:chOff x="3318274" y="4519238"/>
            <a:chExt cx="1499467" cy="1046440"/>
          </a:xfrm>
        </p:grpSpPr>
        <p:sp>
          <p:nvSpPr>
            <p:cNvPr id="41" name="TextBox 40"/>
            <p:cNvSpPr txBox="1"/>
            <p:nvPr/>
          </p:nvSpPr>
          <p:spPr>
            <a:xfrm>
              <a:off x="3318274" y="4519238"/>
              <a:ext cx="149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X           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42" name="직선 연결선 41"/>
            <p:cNvCxnSpPr/>
            <p:nvPr/>
          </p:nvCxnSpPr>
          <p:spPr>
            <a:xfrm flipV="1">
              <a:off x="3377741" y="4970796"/>
              <a:ext cx="144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411871" y="5042458"/>
              <a:ext cx="14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0</a:t>
              </a:r>
              <a:r>
                <a:rPr lang="en-US" altLang="ko-KR" sz="2800" dirty="0">
                  <a:latin typeface="Calibri" panose="020F0502020204030204" pitchFamily="34" charset="0"/>
                </a:rPr>
                <a:t>.7500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685526" y="4281864"/>
            <a:ext cx="1499467" cy="1046440"/>
            <a:chOff x="3318274" y="4519238"/>
            <a:chExt cx="1499467" cy="1046440"/>
          </a:xfrm>
        </p:grpSpPr>
        <p:sp>
          <p:nvSpPr>
            <p:cNvPr id="46" name="TextBox 45"/>
            <p:cNvSpPr txBox="1"/>
            <p:nvPr/>
          </p:nvSpPr>
          <p:spPr>
            <a:xfrm>
              <a:off x="3318274" y="4519238"/>
              <a:ext cx="149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X           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 flipV="1">
              <a:off x="3377741" y="4970796"/>
              <a:ext cx="144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411871" y="5042458"/>
              <a:ext cx="14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ko-KR" sz="2800" dirty="0">
                  <a:latin typeface="Calibri" panose="020F0502020204030204" pitchFamily="34" charset="0"/>
                </a:rPr>
                <a:t>.5000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685526" y="5129205"/>
            <a:ext cx="1499467" cy="1046440"/>
            <a:chOff x="3318274" y="4519238"/>
            <a:chExt cx="1499467" cy="1046440"/>
          </a:xfrm>
        </p:grpSpPr>
        <p:sp>
          <p:nvSpPr>
            <p:cNvPr id="53" name="TextBox 52"/>
            <p:cNvSpPr txBox="1"/>
            <p:nvPr/>
          </p:nvSpPr>
          <p:spPr>
            <a:xfrm>
              <a:off x="3318274" y="4519238"/>
              <a:ext cx="149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X           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 flipV="1">
              <a:off x="3377741" y="4970796"/>
              <a:ext cx="144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411871" y="5042458"/>
              <a:ext cx="14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ko-KR" sz="2800" dirty="0">
                  <a:latin typeface="Calibri" panose="020F0502020204030204" pitchFamily="34" charset="0"/>
                </a:rPr>
                <a:t>.0000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6" name="직선 화살표 연결선 55"/>
          <p:cNvCxnSpPr/>
          <p:nvPr/>
        </p:nvCxnSpPr>
        <p:spPr>
          <a:xfrm>
            <a:off x="2307614" y="3337309"/>
            <a:ext cx="2264386" cy="792763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92208" y="3905444"/>
            <a:ext cx="1926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0.</a:t>
            </a:r>
            <a:r>
              <a:rPr lang="en-US" altLang="ko-KR" sz="4800" dirty="0">
                <a:solidFill>
                  <a:schemeClr val="accent5"/>
                </a:solidFill>
                <a:latin typeface="Calibri" panose="020F0502020204030204" pitchFamily="34" charset="0"/>
              </a:rPr>
              <a:t>1011</a:t>
            </a:r>
            <a:endParaRPr lang="ko-KR" altLang="en-US" sz="4800" baseline="-25000" dirty="0">
              <a:latin typeface="Calibri" panose="020F0502020204030204" pitchFamily="34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2307614" y="4197350"/>
            <a:ext cx="2543786" cy="152400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V="1">
            <a:off x="2307614" y="4546600"/>
            <a:ext cx="2943836" cy="509383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2307614" y="4546600"/>
            <a:ext cx="3261336" cy="1362236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993232" y="5028715"/>
            <a:ext cx="3522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0.6875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0.1011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1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  <p:bldP spid="40" grpId="0"/>
      <p:bldP spid="58" grpId="0"/>
      <p:bldP spid="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5F5450-3FE2-40BD-ABC0-CCC4A3E6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자리의 숫자가 의미하는 실제 값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57E898-C6C2-448A-9252-F4EB8CAD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ko-KR" altLang="en-US" dirty="0"/>
              <a:t>진수</a:t>
            </a:r>
            <a:endParaRPr lang="en-US" altLang="ko-K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</a:t>
            </a:r>
            <a:r>
              <a:rPr lang="ko-KR" altLang="en-US" dirty="0"/>
              <a:t>진수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EC7B-F2B8-4B4F-A499-213E03AB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E52496-B6BB-41B7-AF57-21F1B3A9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95" y="1862137"/>
            <a:ext cx="6064211" cy="175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8479A-A8F6-46AD-A9AA-E5AE8DC25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95" y="4389462"/>
            <a:ext cx="606421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16</a:t>
            </a:r>
            <a:r>
              <a:rPr lang="ko-KR" altLang="en-US" dirty="0"/>
              <a:t>진수로 변환하는 방법</a:t>
            </a:r>
            <a:endParaRPr lang="en-US" altLang="ko-KR" dirty="0"/>
          </a:p>
          <a:p>
            <a:pPr lvl="1"/>
            <a:r>
              <a:rPr lang="ko-KR" altLang="en-US" dirty="0"/>
              <a:t>정수 부분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① </a:t>
            </a:r>
            <a:r>
              <a:rPr lang="en-US" altLang="ko-KR" dirty="0"/>
              <a:t>16</a:t>
            </a:r>
            <a:r>
              <a:rPr lang="ko-KR" altLang="en-US" dirty="0"/>
              <a:t>진수의 </a:t>
            </a:r>
            <a:r>
              <a:rPr lang="ko-KR" altLang="en-US" dirty="0" err="1"/>
              <a:t>밑수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으로 </a:t>
            </a:r>
            <a:r>
              <a:rPr lang="ko-KR" altLang="en-US" u="sng" dirty="0"/>
              <a:t>나누어</a:t>
            </a:r>
            <a:r>
              <a:rPr lang="ko-KR" altLang="en-US" dirty="0"/>
              <a:t> 몫과 나머지를 구함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② 몫을 다시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으로 </a:t>
            </a:r>
            <a:r>
              <a:rPr lang="ko-KR" altLang="en-US" u="sng" dirty="0"/>
              <a:t>나누어</a:t>
            </a:r>
            <a:r>
              <a:rPr lang="ko-KR" altLang="en-US" dirty="0"/>
              <a:t> 몫과 나머지를 구함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☞ 이 과정을 몫이 </a:t>
            </a:r>
            <a:r>
              <a:rPr lang="en-US" altLang="ko-KR" dirty="0"/>
              <a:t>0</a:t>
            </a:r>
            <a:r>
              <a:rPr lang="ko-KR" altLang="en-US" dirty="0"/>
              <a:t>이 될 때까지 반복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③ 지금까지 구해진 </a:t>
            </a:r>
            <a:r>
              <a:rPr lang="ko-KR" altLang="en-US" u="sng" dirty="0"/>
              <a:t>나머지를 역순으로</a:t>
            </a:r>
            <a:r>
              <a:rPr lang="ko-KR" altLang="en-US" dirty="0"/>
              <a:t> 표현</a:t>
            </a:r>
            <a:endParaRPr lang="en-US" altLang="ko-KR" dirty="0"/>
          </a:p>
          <a:p>
            <a:pPr marL="51435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소수 부분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① </a:t>
            </a:r>
            <a:r>
              <a:rPr lang="en-US" altLang="ko-KR" dirty="0"/>
              <a:t>16</a:t>
            </a:r>
            <a:r>
              <a:rPr lang="ko-KR" altLang="en-US" dirty="0"/>
              <a:t>진수의 </a:t>
            </a:r>
            <a:r>
              <a:rPr lang="ko-KR" altLang="en-US" dirty="0" err="1"/>
              <a:t>밑수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을 </a:t>
            </a:r>
            <a:r>
              <a:rPr lang="ko-KR" altLang="en-US" u="sng" dirty="0"/>
              <a:t>곱하여</a:t>
            </a:r>
            <a:r>
              <a:rPr lang="ko-KR" altLang="en-US" dirty="0"/>
              <a:t> 정수 값과 소수 값을 구함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② 소수 값에 다시 </a:t>
            </a:r>
            <a:r>
              <a:rPr lang="en-US" altLang="ko-KR" dirty="0">
                <a:solidFill>
                  <a:srgbClr val="C00000"/>
                </a:solidFill>
              </a:rPr>
              <a:t>16</a:t>
            </a:r>
            <a:r>
              <a:rPr lang="ko-KR" altLang="en-US" dirty="0"/>
              <a:t>을 </a:t>
            </a:r>
            <a:r>
              <a:rPr lang="ko-KR" altLang="en-US" u="sng" dirty="0"/>
              <a:t>곱하여</a:t>
            </a:r>
            <a:r>
              <a:rPr lang="ko-KR" altLang="en-US" dirty="0"/>
              <a:t> 정수 값과 소수 값을 구함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☞ 이 과정을 소수 값이 </a:t>
            </a:r>
            <a:r>
              <a:rPr lang="en-US" altLang="ko-KR" dirty="0"/>
              <a:t>0</a:t>
            </a:r>
            <a:r>
              <a:rPr lang="ko-KR" altLang="en-US" dirty="0"/>
              <a:t>이 될 때까지 반복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③ 지금까지 구해진 </a:t>
            </a:r>
            <a:r>
              <a:rPr lang="ko-KR" altLang="en-US" u="sng" dirty="0"/>
              <a:t>정수 값을 순서대로</a:t>
            </a:r>
            <a:r>
              <a:rPr lang="ko-KR" altLang="en-US" dirty="0"/>
              <a:t> 표현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10</a:t>
            </a:r>
            <a:r>
              <a:rPr lang="ko-KR" altLang="en-US" dirty="0"/>
              <a:t>진수 </a:t>
            </a:r>
            <a:r>
              <a:rPr lang="en-US" altLang="ko-KR" dirty="0"/>
              <a:t>300</a:t>
            </a:r>
            <a:r>
              <a:rPr lang="ko-KR" altLang="en-US" dirty="0"/>
              <a:t>을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463" y="2309444"/>
            <a:ext cx="22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</a:rPr>
              <a:t>)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1363" y="2309444"/>
            <a:ext cx="56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16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V="1">
            <a:off x="2021748" y="2744627"/>
            <a:ext cx="108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82792" y="2307488"/>
            <a:ext cx="7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300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01748" y="2794898"/>
            <a:ext cx="8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Calibri" panose="020F0502020204030204" pitchFamily="34" charset="0"/>
              </a:rPr>
              <a:t>→</a:t>
            </a:r>
            <a:r>
              <a: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C</a:t>
            </a:r>
            <a:endParaRPr lang="ko-KR" altLang="en-US" sz="28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82793" y="2789165"/>
            <a:ext cx="7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18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137" name="직선 화살표 연결선 136"/>
          <p:cNvCxnSpPr/>
          <p:nvPr/>
        </p:nvCxnSpPr>
        <p:spPr>
          <a:xfrm flipV="1">
            <a:off x="4087538" y="2978150"/>
            <a:ext cx="0" cy="1143299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오른쪽 화살표 137"/>
          <p:cNvSpPr/>
          <p:nvPr/>
        </p:nvSpPr>
        <p:spPr>
          <a:xfrm>
            <a:off x="4350503" y="3422105"/>
            <a:ext cx="370541" cy="334237"/>
          </a:xfrm>
          <a:prstGeom prst="rightArrow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TextBox 138"/>
          <p:cNvSpPr txBox="1"/>
          <p:nvPr/>
        </p:nvSpPr>
        <p:spPr>
          <a:xfrm>
            <a:off x="4842820" y="332761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12C</a:t>
            </a:r>
            <a:endParaRPr lang="ko-KR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1273" y="5093156"/>
            <a:ext cx="2741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12C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81363" y="2798346"/>
            <a:ext cx="2526785" cy="1008674"/>
            <a:chOff x="1381363" y="3294496"/>
            <a:chExt cx="2526785" cy="1008674"/>
          </a:xfrm>
        </p:grpSpPr>
        <p:sp>
          <p:nvSpPr>
            <p:cNvPr id="54" name="TextBox 53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16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56" name="직선 연결선 55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381363" y="3265891"/>
            <a:ext cx="2526785" cy="1008674"/>
            <a:chOff x="1381363" y="3294496"/>
            <a:chExt cx="2526785" cy="1008674"/>
          </a:xfrm>
        </p:grpSpPr>
        <p:sp>
          <p:nvSpPr>
            <p:cNvPr id="61" name="TextBox 60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16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508750" y="2138328"/>
            <a:ext cx="2006600" cy="2031325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&lt;16</a:t>
            </a:r>
            <a:r>
              <a:rPr lang="ko-KR" altLang="en-US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문자 의미</a:t>
            </a:r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 = 10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B = 11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C = 12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D = 13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E = 14</a:t>
            </a:r>
          </a:p>
          <a:p>
            <a:pPr algn="ctr"/>
            <a:r>
              <a:rPr lang="en-US" altLang="ko-KR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 = 15</a:t>
            </a:r>
          </a:p>
        </p:txBody>
      </p:sp>
    </p:spTree>
    <p:extLst>
      <p:ext uri="{BB962C8B-B14F-4D97-AF65-F5344CB8AC3E}">
        <p14:creationId xmlns:p14="http://schemas.microsoft.com/office/powerpoint/2010/main" val="2518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49" grpId="0"/>
      <p:bldP spid="50" grpId="0"/>
      <p:bldP spid="98" grpId="0"/>
      <p:bldP spid="138" grpId="0" animBg="1"/>
      <p:bldP spid="139" grpId="0"/>
      <p:bldP spid="51" grpId="0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10</a:t>
            </a:r>
            <a:r>
              <a:rPr lang="ko-KR" altLang="en-US" dirty="0"/>
              <a:t>진수 </a:t>
            </a:r>
            <a:r>
              <a:rPr lang="en-US" altLang="ko-KR" dirty="0"/>
              <a:t>0.25</a:t>
            </a:r>
            <a:r>
              <a:rPr lang="ko-KR" altLang="en-US" dirty="0"/>
              <a:t>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685526" y="2552479"/>
            <a:ext cx="149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X         16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V="1">
            <a:off x="1744993" y="3004037"/>
            <a:ext cx="144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79123" y="2175958"/>
            <a:ext cx="14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0.25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9123" y="3075699"/>
            <a:ext cx="14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4</a:t>
            </a:r>
            <a:r>
              <a:rPr lang="en-US" altLang="ko-KR" sz="2800" dirty="0">
                <a:latin typeface="Calibri" panose="020F0502020204030204" pitchFamily="34" charset="0"/>
              </a:rPr>
              <a:t>.00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 flipV="1">
            <a:off x="2711519" y="3332974"/>
            <a:ext cx="1943031" cy="1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74136" y="2917476"/>
            <a:ext cx="99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0.</a:t>
            </a:r>
            <a:r>
              <a:rPr lang="en-US" altLang="ko-KR" sz="4800" dirty="0">
                <a:solidFill>
                  <a:schemeClr val="accent5"/>
                </a:solidFill>
                <a:latin typeface="Calibri" panose="020F0502020204030204" pitchFamily="34" charset="0"/>
              </a:rPr>
              <a:t>4</a:t>
            </a:r>
            <a:endParaRPr lang="ko-KR" altLang="en-US" sz="4800" baseline="-25000" dirty="0"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03675" y="4485830"/>
            <a:ext cx="2736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0.25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0.4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8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  <p:bldP spid="40" grpId="0"/>
      <p:bldP spid="58" grpId="0"/>
      <p:bldP spid="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66869-00F1-FC13-55A1-43966D9CF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E2B07-2A6B-8063-F61B-994ADC1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(p.14)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9F8330-46E2-35BA-45B0-0F07C516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진수를 </a:t>
            </a:r>
            <a:r>
              <a:rPr lang="en-US" altLang="ko-KR" dirty="0"/>
              <a:t>16</a:t>
            </a:r>
            <a:r>
              <a:rPr lang="ko-KR" altLang="en-US" dirty="0"/>
              <a:t>진수로</a:t>
            </a:r>
            <a:r>
              <a:rPr lang="en-US" altLang="ko-KR" dirty="0"/>
              <a:t>, 16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F83E2C-BE76-94AA-24E6-181B215C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39</a:t>
            </a:fld>
            <a:endParaRPr lang="ko-KR" altLang="en-US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A41C87A-FFD8-94CC-0915-8909EEDA38F7}"/>
              </a:ext>
            </a:extLst>
          </p:cNvPr>
          <p:cNvGraphicFramePr/>
          <p:nvPr/>
        </p:nvGraphicFramePr>
        <p:xfrm>
          <a:off x="2295454" y="2761583"/>
          <a:ext cx="4553093" cy="29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8982D7-9B1A-602B-2756-461BB1DB3880}"/>
              </a:ext>
            </a:extLst>
          </p:cNvPr>
          <p:cNvSpPr/>
          <p:nvPr/>
        </p:nvSpPr>
        <p:spPr>
          <a:xfrm>
            <a:off x="2057400" y="4347249"/>
            <a:ext cx="5029200" cy="1055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FC5D3B97-ADEF-6979-9622-873B1EE130DC}"/>
              </a:ext>
            </a:extLst>
          </p:cNvPr>
          <p:cNvSpPr/>
          <p:nvPr/>
        </p:nvSpPr>
        <p:spPr>
          <a:xfrm rot="16200000">
            <a:off x="4380372" y="3905386"/>
            <a:ext cx="383261" cy="936770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urved Left 9">
            <a:extLst>
              <a:ext uri="{FF2B5EF4-FFF2-40B4-BE49-F238E27FC236}">
                <a16:creationId xmlns:a16="http://schemas.microsoft.com/office/drawing/2014/main" id="{7F0DE82B-7277-CD08-A4EA-73C84387353B}"/>
              </a:ext>
            </a:extLst>
          </p:cNvPr>
          <p:cNvSpPr/>
          <p:nvPr/>
        </p:nvSpPr>
        <p:spPr>
          <a:xfrm rot="16200000" flipH="1" flipV="1">
            <a:off x="4380372" y="4895694"/>
            <a:ext cx="383261" cy="936770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1.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자료와 정보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009846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자료와 정보에 대하여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7" y="1824139"/>
            <a:ext cx="25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3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413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진수를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3432B-D046-42A4-8001-00686170F6BB}"/>
              </a:ext>
            </a:extLst>
          </p:cNvPr>
          <p:cNvSpPr txBox="1"/>
          <p:nvPr/>
        </p:nvSpPr>
        <p:spPr>
          <a:xfrm>
            <a:off x="1772195" y="2273417"/>
            <a:ext cx="559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→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→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16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endParaRPr lang="en-US" altLang="ko-KR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2128B-CC22-46B1-8893-BD7BA2309AAB}"/>
              </a:ext>
            </a:extLst>
          </p:cNvPr>
          <p:cNvSpPr txBox="1"/>
          <p:nvPr/>
        </p:nvSpPr>
        <p:spPr>
          <a:xfrm>
            <a:off x="1304920" y="3413902"/>
            <a:ext cx="6534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네 자리가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한 자리에 해당하므로</a:t>
            </a:r>
            <a:endParaRPr lang="en-US" altLang="ko-KR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전체를 변환하지 않고 네 </a:t>
            </a:r>
            <a:r>
              <a:rPr lang="ko-KR" altLang="en-US" sz="2400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자리씩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변환해도 됨</a:t>
            </a:r>
            <a:endParaRPr 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3112D-F36C-42FE-8D5F-4EAA7F7A7D2C}"/>
              </a:ext>
            </a:extLst>
          </p:cNvPr>
          <p:cNvSpPr txBox="1"/>
          <p:nvPr/>
        </p:nvSpPr>
        <p:spPr>
          <a:xfrm>
            <a:off x="1287710" y="4803334"/>
            <a:ext cx="656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이렇게 하면 빠르게 변환할 수 있는 이유는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66B83-31CA-4B03-993E-F6E0B4CE0CBF}"/>
              </a:ext>
            </a:extLst>
          </p:cNvPr>
          <p:cNvSpPr txBox="1"/>
          <p:nvPr/>
        </p:nvSpPr>
        <p:spPr>
          <a:xfrm>
            <a:off x="903117" y="5407853"/>
            <a:ext cx="73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네 자리로 변환되는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진수의 범위는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0~15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이며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/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10~15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해당하는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진수는 쉽게 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알 수 있기 때문</a:t>
            </a:r>
            <a:endParaRPr 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37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2</a:t>
            </a:r>
            <a:r>
              <a:rPr lang="ko-KR" altLang="en-US" dirty="0"/>
              <a:t>진수 </a:t>
            </a:r>
            <a:r>
              <a:rPr lang="en-US" altLang="ko-KR" dirty="0"/>
              <a:t>101111.101</a:t>
            </a:r>
            <a:r>
              <a:rPr lang="ko-KR" altLang="en-US" dirty="0"/>
              <a:t>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1816400" y="2037326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6EF73-DA05-4C18-B9CB-8D9D7657B98A}"/>
              </a:ext>
            </a:extLst>
          </p:cNvPr>
          <p:cNvSpPr txBox="1"/>
          <p:nvPr/>
        </p:nvSpPr>
        <p:spPr>
          <a:xfrm>
            <a:off x="1240327" y="4965134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101111.101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3614A4-C3CF-4D89-AE06-9A0D147D1F1F}"/>
              </a:ext>
            </a:extLst>
          </p:cNvPr>
          <p:cNvSpPr txBox="1"/>
          <p:nvPr/>
        </p:nvSpPr>
        <p:spPr>
          <a:xfrm>
            <a:off x="3206572" y="203732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BDF35-DC78-4DC7-9108-A5CF7E19998A}"/>
              </a:ext>
            </a:extLst>
          </p:cNvPr>
          <p:cNvSpPr txBox="1"/>
          <p:nvPr/>
        </p:nvSpPr>
        <p:spPr>
          <a:xfrm>
            <a:off x="3429676" y="2147399"/>
            <a:ext cx="60305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78EBC-40AF-40C2-BB42-8579FEC61ACC}"/>
              </a:ext>
            </a:extLst>
          </p:cNvPr>
          <p:cNvSpPr txBox="1"/>
          <p:nvPr/>
        </p:nvSpPr>
        <p:spPr>
          <a:xfrm>
            <a:off x="1591979" y="2665757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076B9-9230-4B44-B530-B9BF023FF778}"/>
              </a:ext>
            </a:extLst>
          </p:cNvPr>
          <p:cNvSpPr txBox="1"/>
          <p:nvPr/>
        </p:nvSpPr>
        <p:spPr>
          <a:xfrm>
            <a:off x="3220998" y="266575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ABA6F-2E3F-4F23-A0B1-FFC9DF2D7AF2}"/>
              </a:ext>
            </a:extLst>
          </p:cNvPr>
          <p:cNvSpPr txBox="1"/>
          <p:nvPr/>
        </p:nvSpPr>
        <p:spPr>
          <a:xfrm>
            <a:off x="3429676" y="2775830"/>
            <a:ext cx="60305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2043C9-69F7-4194-A681-CCC081236C0B}"/>
              </a:ext>
            </a:extLst>
          </p:cNvPr>
          <p:cNvSpPr txBox="1"/>
          <p:nvPr/>
        </p:nvSpPr>
        <p:spPr>
          <a:xfrm>
            <a:off x="1660909" y="329383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3E758D-E98E-4DA3-81AA-80D3D44D631A}"/>
              </a:ext>
            </a:extLst>
          </p:cNvPr>
          <p:cNvSpPr txBox="1"/>
          <p:nvPr/>
        </p:nvSpPr>
        <p:spPr>
          <a:xfrm>
            <a:off x="3220999" y="3293830"/>
            <a:ext cx="388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5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6577B4-AD45-45E8-BC68-C534623C5A0A}"/>
              </a:ext>
            </a:extLst>
          </p:cNvPr>
          <p:cNvSpPr txBox="1"/>
          <p:nvPr/>
        </p:nvSpPr>
        <p:spPr>
          <a:xfrm>
            <a:off x="3429676" y="3403903"/>
            <a:ext cx="60305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EA8E1-509C-48FD-85F4-B7867B290065}"/>
              </a:ext>
            </a:extLst>
          </p:cNvPr>
          <p:cNvSpPr txBox="1"/>
          <p:nvPr/>
        </p:nvSpPr>
        <p:spPr>
          <a:xfrm>
            <a:off x="5099076" y="496513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2F.A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70C26-CB42-884A-A9E4-78434D5FC8D1}"/>
              </a:ext>
            </a:extLst>
          </p:cNvPr>
          <p:cNvSpPr txBox="1"/>
          <p:nvPr/>
        </p:nvSpPr>
        <p:spPr>
          <a:xfrm>
            <a:off x="4507026" y="2790413"/>
            <a:ext cx="409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진수를 </a:t>
            </a:r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변환할 때는</a:t>
            </a:r>
            <a:b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소수점을 기준으로 좌우로 </a:t>
            </a:r>
            <a:r>
              <a:rPr lang="en-US" altLang="ko-KR" b="0" i="0" u="sng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b="0" i="0" u="sng" dirty="0" err="1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자리씩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 끊어주고</a:t>
            </a:r>
            <a:b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ko-KR" altLang="en-US" b="0" i="0" u="sng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빈자리는 </a:t>
            </a:r>
            <a:r>
              <a:rPr lang="en-US" altLang="ko-KR" b="0" i="0" u="sng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채워주면 </a:t>
            </a:r>
            <a:r>
              <a:rPr lang="ko-KR" altLang="en-US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됨</a:t>
            </a:r>
            <a:endParaRPr lang="en-US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E1161-28F3-1ABF-B123-AD141AA36DB0}"/>
              </a:ext>
            </a:extLst>
          </p:cNvPr>
          <p:cNvCxnSpPr>
            <a:cxnSpLocks/>
          </p:cNvCxnSpPr>
          <p:nvPr/>
        </p:nvCxnSpPr>
        <p:spPr>
          <a:xfrm>
            <a:off x="1588379" y="3555440"/>
            <a:ext cx="23944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77197D-DB51-76B9-3F33-DD4F1D6CF4AC}"/>
              </a:ext>
            </a:extLst>
          </p:cNvPr>
          <p:cNvSpPr txBox="1"/>
          <p:nvPr/>
        </p:nvSpPr>
        <p:spPr>
          <a:xfrm>
            <a:off x="1418855" y="3921903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0ED1D-3C1E-4397-CCF5-A11CDF4227E4}"/>
              </a:ext>
            </a:extLst>
          </p:cNvPr>
          <p:cNvSpPr txBox="1"/>
          <p:nvPr/>
        </p:nvSpPr>
        <p:spPr>
          <a:xfrm>
            <a:off x="3195351" y="3921903"/>
            <a:ext cx="41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0BD0E-D189-6C39-10D0-AE442B1B0253}"/>
              </a:ext>
            </a:extLst>
          </p:cNvPr>
          <p:cNvSpPr txBox="1"/>
          <p:nvPr/>
        </p:nvSpPr>
        <p:spPr>
          <a:xfrm>
            <a:off x="3429676" y="4031976"/>
            <a:ext cx="60305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3DCE16-386C-C16C-3106-E2159886DDE2}"/>
              </a:ext>
            </a:extLst>
          </p:cNvPr>
          <p:cNvCxnSpPr/>
          <p:nvPr/>
        </p:nvCxnSpPr>
        <p:spPr>
          <a:xfrm>
            <a:off x="2710041" y="1180821"/>
            <a:ext cx="0" cy="6587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7CFF29-3CD9-6EB8-FBD9-F0730312783D}"/>
              </a:ext>
            </a:extLst>
          </p:cNvPr>
          <p:cNvCxnSpPr/>
          <p:nvPr/>
        </p:nvCxnSpPr>
        <p:spPr>
          <a:xfrm>
            <a:off x="3379798" y="1180821"/>
            <a:ext cx="0" cy="6587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4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3432B-D046-42A4-8001-00686170F6BB}"/>
              </a:ext>
            </a:extLst>
          </p:cNvPr>
          <p:cNvSpPr txBox="1"/>
          <p:nvPr/>
        </p:nvSpPr>
        <p:spPr>
          <a:xfrm>
            <a:off x="1772195" y="2273417"/>
            <a:ext cx="559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→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→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endParaRPr lang="en-US" altLang="ko-KR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2128B-CC22-46B1-8893-BD7BA2309AAB}"/>
              </a:ext>
            </a:extLst>
          </p:cNvPr>
          <p:cNvSpPr txBox="1"/>
          <p:nvPr/>
        </p:nvSpPr>
        <p:spPr>
          <a:xfrm>
            <a:off x="1364230" y="3413902"/>
            <a:ext cx="6415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한 자리가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네 자리에 해당하므로</a:t>
            </a:r>
            <a:endParaRPr lang="en-US" altLang="ko-KR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전체를 변환하지 않고 한 </a:t>
            </a:r>
            <a:r>
              <a:rPr lang="ko-KR" altLang="en-US" sz="2400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자리씩</a:t>
            </a: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변환해도 됨</a:t>
            </a:r>
            <a:endParaRPr 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3112D-F36C-42FE-8D5F-4EAA7F7A7D2C}"/>
              </a:ext>
            </a:extLst>
          </p:cNvPr>
          <p:cNvSpPr txBox="1"/>
          <p:nvPr/>
        </p:nvSpPr>
        <p:spPr>
          <a:xfrm>
            <a:off x="1287710" y="4803334"/>
            <a:ext cx="656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이렇게 하면 빠르게 변환할 수 있는 이유는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66B83-31CA-4B03-993E-F6E0B4CE0CBF}"/>
              </a:ext>
            </a:extLst>
          </p:cNvPr>
          <p:cNvSpPr txBox="1"/>
          <p:nvPr/>
        </p:nvSpPr>
        <p:spPr>
          <a:xfrm>
            <a:off x="903117" y="5407853"/>
            <a:ext cx="73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한 자리로 변환되는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진수의 범위는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0~15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이며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/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10~15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해당하는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진수는 쉽게 알 수 있기 때문</a:t>
            </a:r>
            <a:endParaRPr 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4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진법 변환 </a:t>
            </a:r>
            <a:r>
              <a:rPr lang="en-US" altLang="ko-KR" dirty="0"/>
              <a:t>(p.15)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예제</a:t>
            </a:r>
            <a:r>
              <a:rPr lang="en-US" altLang="ko-KR" dirty="0"/>
              <a:t>) 16</a:t>
            </a:r>
            <a:r>
              <a:rPr lang="ko-KR" altLang="en-US" dirty="0"/>
              <a:t>진수 </a:t>
            </a:r>
            <a:r>
              <a:rPr lang="en-US" altLang="ko-KR" dirty="0"/>
              <a:t>6B7.D</a:t>
            </a:r>
            <a:r>
              <a:rPr lang="ko-KR" altLang="en-US" dirty="0"/>
              <a:t>를 </a:t>
            </a:r>
            <a:r>
              <a:rPr lang="en-US" altLang="ko-KR" dirty="0"/>
              <a:t>2</a:t>
            </a:r>
            <a:r>
              <a:rPr lang="ko-KR" altLang="en-US" dirty="0"/>
              <a:t>진수로 변환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43</a:t>
            </a:fld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1599192" y="2037326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6EF73-DA05-4C18-B9CB-8D9D7657B98A}"/>
              </a:ext>
            </a:extLst>
          </p:cNvPr>
          <p:cNvSpPr txBox="1"/>
          <p:nvPr/>
        </p:nvSpPr>
        <p:spPr>
          <a:xfrm>
            <a:off x="1355254" y="496513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6B7.D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3614A4-C3CF-4D89-AE06-9A0D147D1F1F}"/>
              </a:ext>
            </a:extLst>
          </p:cNvPr>
          <p:cNvSpPr txBox="1"/>
          <p:nvPr/>
        </p:nvSpPr>
        <p:spPr>
          <a:xfrm>
            <a:off x="2871545" y="2037326"/>
            <a:ext cx="73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BDF35-DC78-4DC7-9108-A5CF7E19998A}"/>
              </a:ext>
            </a:extLst>
          </p:cNvPr>
          <p:cNvSpPr txBox="1"/>
          <p:nvPr/>
        </p:nvSpPr>
        <p:spPr>
          <a:xfrm>
            <a:off x="3431095" y="2147399"/>
            <a:ext cx="50045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78EBC-40AF-40C2-BB42-8579FEC61ACC}"/>
              </a:ext>
            </a:extLst>
          </p:cNvPr>
          <p:cNvSpPr txBox="1"/>
          <p:nvPr/>
        </p:nvSpPr>
        <p:spPr>
          <a:xfrm>
            <a:off x="1591979" y="2665757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B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076B9-9230-4B44-B530-B9BF023FF778}"/>
              </a:ext>
            </a:extLst>
          </p:cNvPr>
          <p:cNvSpPr txBox="1"/>
          <p:nvPr/>
        </p:nvSpPr>
        <p:spPr>
          <a:xfrm>
            <a:off x="2716053" y="2665757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ABA6F-2E3F-4F23-A0B1-FFC9DF2D7AF2}"/>
              </a:ext>
            </a:extLst>
          </p:cNvPr>
          <p:cNvSpPr txBox="1"/>
          <p:nvPr/>
        </p:nvSpPr>
        <p:spPr>
          <a:xfrm>
            <a:off x="3431095" y="2775830"/>
            <a:ext cx="50045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2043C9-69F7-4194-A681-CCC081236C0B}"/>
              </a:ext>
            </a:extLst>
          </p:cNvPr>
          <p:cNvSpPr txBox="1"/>
          <p:nvPr/>
        </p:nvSpPr>
        <p:spPr>
          <a:xfrm>
            <a:off x="1610413" y="329383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7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3E758D-E98E-4DA3-81AA-80D3D44D631A}"/>
              </a:ext>
            </a:extLst>
          </p:cNvPr>
          <p:cNvSpPr txBox="1"/>
          <p:nvPr/>
        </p:nvSpPr>
        <p:spPr>
          <a:xfrm>
            <a:off x="2958106" y="3293830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6577B4-AD45-45E8-BC68-C534623C5A0A}"/>
              </a:ext>
            </a:extLst>
          </p:cNvPr>
          <p:cNvSpPr txBox="1"/>
          <p:nvPr/>
        </p:nvSpPr>
        <p:spPr>
          <a:xfrm>
            <a:off x="3431095" y="3403903"/>
            <a:ext cx="50045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BC5AE-2D52-4912-9E0C-3F2765020B99}"/>
              </a:ext>
            </a:extLst>
          </p:cNvPr>
          <p:cNvSpPr txBox="1"/>
          <p:nvPr/>
        </p:nvSpPr>
        <p:spPr>
          <a:xfrm>
            <a:off x="1587169" y="3921903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D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(16)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198F4-2D25-49D3-BBF5-4FEEBC4AF9CD}"/>
              </a:ext>
            </a:extLst>
          </p:cNvPr>
          <p:cNvSpPr txBox="1"/>
          <p:nvPr/>
        </p:nvSpPr>
        <p:spPr>
          <a:xfrm>
            <a:off x="2716053" y="3921903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1101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CA539B-B3AC-46F5-A5DC-5B0CB58353C2}"/>
              </a:ext>
            </a:extLst>
          </p:cNvPr>
          <p:cNvSpPr txBox="1"/>
          <p:nvPr/>
        </p:nvSpPr>
        <p:spPr>
          <a:xfrm>
            <a:off x="3431095" y="4031976"/>
            <a:ext cx="50045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BFDAE0-09D9-42A7-BDC7-CE467FC33021}"/>
              </a:ext>
            </a:extLst>
          </p:cNvPr>
          <p:cNvSpPr txBox="1"/>
          <p:nvPr/>
        </p:nvSpPr>
        <p:spPr>
          <a:xfrm>
            <a:off x="4619289" y="5555051"/>
            <a:ext cx="364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110 1011 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111 . 1101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EA8E1-509C-48FD-85F4-B7867B290065}"/>
              </a:ext>
            </a:extLst>
          </p:cNvPr>
          <p:cNvSpPr txBox="1"/>
          <p:nvPr/>
        </p:nvSpPr>
        <p:spPr>
          <a:xfrm>
            <a:off x="4619289" y="4965134"/>
            <a:ext cx="340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110 1011 111 . 1101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32FCD2-8319-4E89-8405-E1FD2CCC63C8}"/>
              </a:ext>
            </a:extLst>
          </p:cNvPr>
          <p:cNvCxnSpPr/>
          <p:nvPr/>
        </p:nvCxnSpPr>
        <p:spPr>
          <a:xfrm>
            <a:off x="4685959" y="5244656"/>
            <a:ext cx="29221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21A98E-D0EC-4458-F01E-225F45D7D37F}"/>
              </a:ext>
            </a:extLst>
          </p:cNvPr>
          <p:cNvSpPr txBox="1"/>
          <p:nvPr/>
        </p:nvSpPr>
        <p:spPr>
          <a:xfrm>
            <a:off x="4507026" y="2790413"/>
            <a:ext cx="409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진수를 </a:t>
            </a:r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변환할 때는</a:t>
            </a:r>
            <a:b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소수점을 기준으로 좌우로 </a:t>
            </a:r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b="0" i="0" dirty="0" err="1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자리씩</a:t>
            </a:r>
            <a:endParaRPr lang="en-US" altLang="ko-KR" b="0" i="0" dirty="0">
              <a:solidFill>
                <a:schemeClr val="accent2"/>
              </a:solidFill>
              <a:effectLst/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b="0" i="0" u="sng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b="0" i="0" u="sng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자리로</a:t>
            </a:r>
            <a:r>
              <a:rPr lang="ko-KR" altLang="en-US" b="0" i="0" dirty="0">
                <a:solidFill>
                  <a:schemeClr val="accent2"/>
                </a:solidFill>
                <a:effectLst/>
                <a:latin typeface="메이플스토리" panose="02000300000000000000" pitchFamily="2" charset="-127"/>
                <a:ea typeface="메이플스토리" panose="02000300000000000000" pitchFamily="2" charset="-127"/>
              </a:rPr>
              <a:t> 변환</a:t>
            </a:r>
            <a:endParaRPr lang="en-US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5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자료와 정보 </a:t>
            </a:r>
            <a:r>
              <a:rPr lang="en-US" altLang="ko-KR"/>
              <a:t>(p.9)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자료</a:t>
            </a:r>
            <a:r>
              <a:rPr lang="en-US" altLang="ko-KR" dirty="0"/>
              <a:t>(data)</a:t>
            </a:r>
          </a:p>
          <a:p>
            <a:pPr lvl="1"/>
            <a:r>
              <a:rPr lang="ko-KR" altLang="en-US" dirty="0"/>
              <a:t>관찰이나 측정을 통해 얻어진 사실이나 값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온도계의 눈금 </a:t>
            </a:r>
            <a:r>
              <a:rPr lang="en-US" altLang="ko-KR" dirty="0"/>
              <a:t>‘3’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정보</a:t>
            </a:r>
            <a:r>
              <a:rPr lang="en-US" altLang="ko-KR" dirty="0"/>
              <a:t>(information)</a:t>
            </a:r>
          </a:p>
          <a:p>
            <a:pPr lvl="1"/>
            <a:r>
              <a:rPr lang="ko-KR" altLang="en-US" dirty="0"/>
              <a:t>자료를 가공</a:t>
            </a:r>
            <a:r>
              <a:rPr lang="en-US" altLang="ko-KR" dirty="0"/>
              <a:t>, </a:t>
            </a:r>
            <a:r>
              <a:rPr lang="ko-KR" altLang="en-US" dirty="0"/>
              <a:t>처리하여 의사 결정에 도움이 되도록 만든 것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‘</a:t>
            </a:r>
            <a:r>
              <a:rPr lang="ko-KR" altLang="en-US" dirty="0"/>
              <a:t>온도계</a:t>
            </a:r>
            <a:r>
              <a:rPr lang="en-US" altLang="ko-KR" dirty="0"/>
              <a:t>’, ‘3’, ‘</a:t>
            </a:r>
            <a:r>
              <a:rPr lang="ko-KR" altLang="en-US" dirty="0"/>
              <a:t>도</a:t>
            </a:r>
            <a:r>
              <a:rPr lang="en-US" altLang="ko-KR" dirty="0"/>
              <a:t>’</a:t>
            </a:r>
            <a:r>
              <a:rPr lang="ko-KR" altLang="en-US" dirty="0"/>
              <a:t> → </a:t>
            </a:r>
            <a:r>
              <a:rPr lang="en-US" altLang="ko-KR" dirty="0"/>
              <a:t>‘</a:t>
            </a:r>
            <a:r>
              <a:rPr lang="ko-KR" altLang="en-US" dirty="0"/>
              <a:t>지금 기온이 차다</a:t>
            </a:r>
            <a:r>
              <a:rPr lang="en-US" altLang="ko-KR" dirty="0"/>
              <a:t>’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정보는 또 다른 정보를 만드는데 사용됨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‘</a:t>
            </a:r>
            <a:r>
              <a:rPr lang="ko-KR" altLang="en-US" dirty="0"/>
              <a:t>지금 기온이 차다</a:t>
            </a:r>
            <a:r>
              <a:rPr lang="en-US" altLang="ko-KR" dirty="0"/>
              <a:t>’ </a:t>
            </a:r>
            <a:r>
              <a:rPr lang="ko-KR" altLang="en-US" dirty="0"/>
              <a:t>→ </a:t>
            </a:r>
            <a:r>
              <a:rPr lang="en-US" altLang="ko-KR" dirty="0"/>
              <a:t>‘</a:t>
            </a:r>
            <a:r>
              <a:rPr lang="ko-KR" altLang="en-US" dirty="0"/>
              <a:t>옷을 두껍게 입으면 좋다</a:t>
            </a:r>
            <a:r>
              <a:rPr lang="en-US" altLang="ko-KR" dirty="0"/>
              <a:t>’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62876" y="4253096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자료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0526" y="4253096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정보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5597" y="2544034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자료</a:t>
            </a: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2155902" y="4308417"/>
            <a:ext cx="1438014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cxnSpLocks/>
          </p:cNvCxnSpPr>
          <p:nvPr/>
        </p:nvCxnSpPr>
        <p:spPr>
          <a:xfrm>
            <a:off x="4138896" y="4308417"/>
            <a:ext cx="1553244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cxnSpLocks/>
          </p:cNvCxnSpPr>
          <p:nvPr/>
        </p:nvCxnSpPr>
        <p:spPr>
          <a:xfrm>
            <a:off x="3480619" y="2573068"/>
            <a:ext cx="233492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AFC1D0D-59E7-435E-17B9-190CE0D7A353}"/>
              </a:ext>
            </a:extLst>
          </p:cNvPr>
          <p:cNvCxnSpPr>
            <a:cxnSpLocks/>
          </p:cNvCxnSpPr>
          <p:nvPr/>
        </p:nvCxnSpPr>
        <p:spPr>
          <a:xfrm>
            <a:off x="2155902" y="5493119"/>
            <a:ext cx="1547418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9E29C77-3C07-DABC-F9FF-C3D2ACB22201}"/>
              </a:ext>
            </a:extLst>
          </p:cNvPr>
          <p:cNvCxnSpPr>
            <a:cxnSpLocks/>
          </p:cNvCxnSpPr>
          <p:nvPr/>
        </p:nvCxnSpPr>
        <p:spPr>
          <a:xfrm>
            <a:off x="4268436" y="5493119"/>
            <a:ext cx="2307624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33CA06-9D1F-0782-3240-8138D162A884}"/>
              </a:ext>
            </a:extLst>
          </p:cNvPr>
          <p:cNvSpPr txBox="1"/>
          <p:nvPr/>
        </p:nvSpPr>
        <p:spPr>
          <a:xfrm>
            <a:off x="2636252" y="5432159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정보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78810-4918-75B3-4E64-DE3A1DC4A0CA}"/>
              </a:ext>
            </a:extLst>
          </p:cNvPr>
          <p:cNvSpPr txBox="1"/>
          <p:nvPr/>
        </p:nvSpPr>
        <p:spPr>
          <a:xfrm>
            <a:off x="5127726" y="5432159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정보</a:t>
            </a:r>
          </a:p>
        </p:txBody>
      </p:sp>
    </p:spTree>
    <p:extLst>
      <p:ext uri="{BB962C8B-B14F-4D97-AF65-F5344CB8AC3E}">
        <p14:creationId xmlns:p14="http://schemas.microsoft.com/office/powerpoint/2010/main" val="515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자료 처리</a:t>
            </a:r>
            <a:r>
              <a:rPr lang="en-US" altLang="ko-KR" dirty="0"/>
              <a:t>(Data Processing)</a:t>
            </a:r>
            <a:r>
              <a:rPr lang="ko-KR" altLang="en-US" dirty="0"/>
              <a:t>란</a:t>
            </a:r>
            <a:endParaRPr lang="en-US" altLang="ko-KR" dirty="0"/>
          </a:p>
          <a:p>
            <a:pPr lvl="1"/>
            <a:r>
              <a:rPr lang="ko-KR" altLang="en-US" dirty="0"/>
              <a:t>자료를 가공하여 정보로 만드는 과정</a:t>
            </a:r>
            <a:endParaRPr lang="en-US" altLang="ko-KR" dirty="0"/>
          </a:p>
          <a:p>
            <a:pPr lvl="1"/>
            <a:r>
              <a:rPr lang="ko-KR" altLang="en-US" dirty="0"/>
              <a:t>정보 처리</a:t>
            </a:r>
            <a:r>
              <a:rPr lang="en-US" altLang="ko-KR" dirty="0"/>
              <a:t>(Information Processing)</a:t>
            </a:r>
            <a:r>
              <a:rPr lang="ko-KR" altLang="en-US" dirty="0"/>
              <a:t>라고도 함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컴퓨터에서 자료를 표현하고 저장하는 형태</a:t>
            </a:r>
            <a:endParaRPr lang="en-US" altLang="ko-KR" dirty="0"/>
          </a:p>
          <a:p>
            <a:pPr lvl="1"/>
            <a:r>
              <a:rPr lang="ko-KR" altLang="en-US" dirty="0"/>
              <a:t>컴퓨터의 회로는 </a:t>
            </a:r>
            <a:r>
              <a:rPr lang="en-US" altLang="ko-KR" dirty="0"/>
              <a:t>'</a:t>
            </a:r>
            <a:r>
              <a:rPr lang="ko-KR" altLang="en-US" dirty="0"/>
              <a:t>전압이 발생했다</a:t>
            </a:r>
            <a:r>
              <a:rPr lang="en-US" altLang="ko-KR" dirty="0"/>
              <a:t>'</a:t>
            </a:r>
            <a:r>
              <a:rPr lang="ko-KR" altLang="en-US" dirty="0"/>
              <a:t>와 </a:t>
            </a:r>
            <a:r>
              <a:rPr lang="en-US" altLang="ko-KR" dirty="0"/>
              <a:t>‘</a:t>
            </a:r>
            <a:r>
              <a:rPr lang="ko-KR" altLang="en-US" dirty="0"/>
              <a:t>전압이 발생하지 않았다</a:t>
            </a:r>
            <a:r>
              <a:rPr lang="en-US" altLang="ko-KR" dirty="0"/>
              <a:t>'</a:t>
            </a:r>
            <a:r>
              <a:rPr lang="ko-KR" altLang="en-US" dirty="0"/>
              <a:t>만 구분할 수 있음</a:t>
            </a:r>
            <a:endParaRPr lang="en-US" altLang="ko-KR" dirty="0"/>
          </a:p>
          <a:p>
            <a:pPr lvl="1"/>
            <a:r>
              <a:rPr lang="ko-KR" altLang="en-US" dirty="0"/>
              <a:t>전압이 발생한 상태를 </a:t>
            </a:r>
            <a:r>
              <a:rPr lang="en-US" altLang="ko-KR" dirty="0">
                <a:solidFill>
                  <a:srgbClr val="C00000"/>
                </a:solidFill>
              </a:rPr>
              <a:t>1</a:t>
            </a:r>
            <a:r>
              <a:rPr lang="en-US" altLang="ko-KR" dirty="0"/>
              <a:t>, </a:t>
            </a:r>
            <a:r>
              <a:rPr lang="ko-KR" altLang="en-US" dirty="0"/>
              <a:t>전압이 발생하지 않은 상태를 </a:t>
            </a:r>
            <a:r>
              <a:rPr lang="en-US" altLang="ko-KR" dirty="0">
                <a:solidFill>
                  <a:srgbClr val="C00000"/>
                </a:solidFill>
              </a:rPr>
              <a:t>0</a:t>
            </a:r>
            <a:r>
              <a:rPr lang="ko-KR" altLang="en-US" dirty="0"/>
              <a:t>으로 약속한 후</a:t>
            </a:r>
            <a:r>
              <a:rPr lang="en-US" altLang="ko-KR" dirty="0"/>
              <a:t>, </a:t>
            </a:r>
            <a:r>
              <a:rPr lang="ko-KR" altLang="en-US" dirty="0"/>
              <a:t>약속한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만을 사용하여 모든 자료를 표현하고 저장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3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표현된 자료의 크기를 나타내는 단위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비트</a:t>
            </a:r>
            <a:r>
              <a:rPr lang="en-US" altLang="ko-KR" dirty="0"/>
              <a:t>(bit)</a:t>
            </a:r>
          </a:p>
          <a:p>
            <a:pPr lvl="2"/>
            <a:r>
              <a:rPr lang="ko-KR" altLang="en-US" u="sng" dirty="0"/>
              <a:t>자료의 최소 단위</a:t>
            </a:r>
            <a:endParaRPr lang="en-US" altLang="ko-KR" u="sng" dirty="0"/>
          </a:p>
          <a:p>
            <a:pPr lvl="2"/>
            <a:r>
              <a:rPr lang="ko-KR" altLang="en-US" dirty="0"/>
              <a:t>하나의 </a:t>
            </a:r>
            <a:r>
              <a:rPr lang="en-US" altLang="ko-KR" dirty="0"/>
              <a:t>0 </a:t>
            </a:r>
            <a:r>
              <a:rPr lang="ko-KR" altLang="en-US" dirty="0"/>
              <a:t>또는 </a:t>
            </a:r>
            <a:r>
              <a:rPr lang="en-US" altLang="ko-KR" dirty="0"/>
              <a:t>1, </a:t>
            </a:r>
            <a:r>
              <a:rPr lang="ko-KR" altLang="en-US" dirty="0"/>
              <a:t>즉 </a:t>
            </a:r>
            <a:r>
              <a:rPr lang="en-US" altLang="ko-KR" dirty="0"/>
              <a:t>2</a:t>
            </a:r>
            <a:r>
              <a:rPr lang="ko-KR" altLang="en-US" dirty="0"/>
              <a:t>진수 한 자리의 크기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2</a:t>
            </a:r>
            <a:r>
              <a:rPr lang="ko-KR" altLang="en-US" dirty="0"/>
              <a:t>진수 한 자리를 저장할 수 있는 기억 공간의 크기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예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'0'</a:t>
            </a:r>
            <a:r>
              <a:rPr lang="ko-KR" altLang="en-US" dirty="0"/>
              <a:t>의 크기는 </a:t>
            </a:r>
            <a:r>
              <a:rPr lang="en-US" altLang="ko-KR" dirty="0"/>
              <a:t>1</a:t>
            </a:r>
            <a:r>
              <a:rPr lang="ko-KR" altLang="en-US" dirty="0"/>
              <a:t>비트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'01'</a:t>
            </a:r>
            <a:r>
              <a:rPr lang="ko-KR" altLang="en-US" dirty="0"/>
              <a:t>의 크기는 </a:t>
            </a:r>
            <a:r>
              <a:rPr lang="en-US" altLang="ko-KR" dirty="0"/>
              <a:t>2</a:t>
            </a:r>
            <a:r>
              <a:rPr lang="ko-KR" altLang="en-US" dirty="0"/>
              <a:t>비트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'1101'</a:t>
            </a:r>
            <a:r>
              <a:rPr lang="ko-KR" altLang="en-US" dirty="0"/>
              <a:t>의 크기는 </a:t>
            </a:r>
            <a:r>
              <a:rPr lang="en-US" altLang="ko-KR" dirty="0"/>
              <a:t>4</a:t>
            </a:r>
            <a:r>
              <a:rPr lang="ko-KR" altLang="en-US" dirty="0"/>
              <a:t>비트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53709" y="2021030"/>
            <a:ext cx="663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자료의 크기 단위는 자료 자체의 크기를 표현할 때 사용하기도 하고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자료를 저장하는 기억 공간의 크기를 표현할 때 사용하기도 함</a:t>
            </a:r>
          </a:p>
        </p:txBody>
      </p:sp>
    </p:spTree>
    <p:extLst>
      <p:ext uri="{BB962C8B-B14F-4D97-AF65-F5344CB8AC3E}">
        <p14:creationId xmlns:p14="http://schemas.microsoft.com/office/powerpoint/2010/main" val="35443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표현된 자료의 크기를 나타내는 단위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니블</a:t>
            </a:r>
            <a:r>
              <a:rPr lang="en-US" altLang="ko-KR" dirty="0"/>
              <a:t>(nibble)</a:t>
            </a:r>
          </a:p>
          <a:p>
            <a:pPr lvl="2"/>
            <a:r>
              <a:rPr lang="ko-KR" altLang="en-US" dirty="0"/>
              <a:t>네 개의 </a:t>
            </a:r>
            <a:r>
              <a:rPr lang="en-US" altLang="ko-KR" dirty="0"/>
              <a:t>0 </a:t>
            </a:r>
            <a:r>
              <a:rPr lang="ko-KR" altLang="en-US" dirty="0"/>
              <a:t>또는 </a:t>
            </a:r>
            <a:r>
              <a:rPr lang="en-US" altLang="ko-KR" dirty="0"/>
              <a:t>1, </a:t>
            </a:r>
            <a:r>
              <a:rPr lang="ko-KR" altLang="en-US" dirty="0"/>
              <a:t>즉 </a:t>
            </a:r>
            <a:r>
              <a:rPr lang="en-US" altLang="ko-KR" dirty="0"/>
              <a:t>2</a:t>
            </a:r>
            <a:r>
              <a:rPr lang="ko-KR" altLang="en-US" dirty="0"/>
              <a:t>진수 네 자리를 크기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2</a:t>
            </a:r>
            <a:r>
              <a:rPr lang="ko-KR" altLang="en-US" dirty="0"/>
              <a:t>진수 네 자리를 저장할 수 있는</a:t>
            </a:r>
            <a:r>
              <a:rPr lang="en-US" altLang="ko-KR" dirty="0"/>
              <a:t> </a:t>
            </a:r>
            <a:r>
              <a:rPr lang="ko-KR" altLang="en-US" dirty="0"/>
              <a:t>기억 공간의 크기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예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'1101'</a:t>
            </a:r>
            <a:r>
              <a:rPr lang="ko-KR" altLang="en-US" dirty="0"/>
              <a:t>의 크기는 </a:t>
            </a:r>
            <a:r>
              <a:rPr lang="en-US" altLang="ko-KR" dirty="0"/>
              <a:t>4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1</a:t>
            </a:r>
            <a:r>
              <a:rPr lang="ko-KR" altLang="en-US" dirty="0" err="1"/>
              <a:t>니블이다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'10010011'</a:t>
            </a:r>
            <a:r>
              <a:rPr lang="ko-KR" altLang="en-US" dirty="0"/>
              <a:t>의 크기는 </a:t>
            </a:r>
            <a:r>
              <a:rPr lang="en-US" altLang="ko-KR" dirty="0"/>
              <a:t>8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2</a:t>
            </a:r>
            <a:r>
              <a:rPr lang="ko-KR" altLang="en-US" dirty="0" err="1"/>
              <a:t>니블이다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8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자료와 정보 </a:t>
            </a:r>
            <a:r>
              <a:rPr lang="en-US" altLang="ko-KR" dirty="0"/>
              <a:t>(p.10)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표현된 자료의 크기를 나타내는 단위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바이트</a:t>
            </a:r>
            <a:r>
              <a:rPr lang="en-US" altLang="ko-KR" dirty="0"/>
              <a:t>(byte)</a:t>
            </a:r>
          </a:p>
          <a:p>
            <a:pPr lvl="2"/>
            <a:r>
              <a:rPr lang="ko-KR" altLang="en-US" u="sng" dirty="0"/>
              <a:t>정보의 기본 단위</a:t>
            </a:r>
            <a:endParaRPr lang="en-US" altLang="ko-KR" u="sng" dirty="0"/>
          </a:p>
          <a:p>
            <a:pPr lvl="2"/>
            <a:r>
              <a:rPr lang="ko-KR" altLang="en-US" dirty="0"/>
              <a:t>여덟 개의 </a:t>
            </a:r>
            <a:r>
              <a:rPr lang="en-US" altLang="ko-KR" dirty="0"/>
              <a:t>0 </a:t>
            </a:r>
            <a:r>
              <a:rPr lang="ko-KR" altLang="en-US" dirty="0"/>
              <a:t>또는 </a:t>
            </a:r>
            <a:r>
              <a:rPr lang="en-US" altLang="ko-KR" dirty="0"/>
              <a:t>1, </a:t>
            </a:r>
            <a:r>
              <a:rPr lang="ko-KR" altLang="en-US" dirty="0"/>
              <a:t>즉 </a:t>
            </a:r>
            <a:r>
              <a:rPr lang="en-US" altLang="ko-KR" dirty="0"/>
              <a:t>2</a:t>
            </a:r>
            <a:r>
              <a:rPr lang="ko-KR" altLang="en-US" dirty="0"/>
              <a:t>진수 여덟 자리의 크기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2</a:t>
            </a:r>
            <a:r>
              <a:rPr lang="ko-KR" altLang="en-US" dirty="0"/>
              <a:t>진수 여덟 자리를 저장할 수 있는</a:t>
            </a:r>
            <a:r>
              <a:rPr lang="en-US" altLang="ko-KR" dirty="0"/>
              <a:t> </a:t>
            </a:r>
            <a:r>
              <a:rPr lang="ko-KR" altLang="en-US" dirty="0"/>
              <a:t>기억 공간의 크기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'A', '#' </a:t>
            </a:r>
            <a:r>
              <a:rPr lang="ko-KR" altLang="en-US" dirty="0"/>
              <a:t>등</a:t>
            </a:r>
            <a:r>
              <a:rPr lang="en-US" altLang="ko-KR" dirty="0"/>
              <a:t>,</a:t>
            </a:r>
            <a:r>
              <a:rPr lang="ko-KR" altLang="en-US" dirty="0"/>
              <a:t> 한 문자를 표현하기 위해서는 최소 </a:t>
            </a:r>
            <a:r>
              <a:rPr lang="en-US" altLang="ko-KR" dirty="0"/>
              <a:t>8</a:t>
            </a:r>
            <a:r>
              <a:rPr lang="ko-KR" altLang="en-US" dirty="0"/>
              <a:t>비트가 필요하기 때문에</a:t>
            </a:r>
            <a:r>
              <a:rPr lang="en-US" altLang="ko-KR" dirty="0"/>
              <a:t>, </a:t>
            </a:r>
            <a:r>
              <a:rPr lang="ko-KR" altLang="en-US" dirty="0"/>
              <a:t>문자를 표현하는 최소 단위라고도 함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'11010101'</a:t>
            </a:r>
            <a:r>
              <a:rPr lang="ko-KR" altLang="en-US" dirty="0"/>
              <a:t>의 크기는 </a:t>
            </a:r>
            <a:r>
              <a:rPr lang="en-US" altLang="ko-KR" dirty="0"/>
              <a:t>8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1</a:t>
            </a:r>
            <a:r>
              <a:rPr lang="ko-KR" altLang="en-US" dirty="0"/>
              <a:t>바이트이다</a:t>
            </a:r>
            <a:endParaRPr lang="en-US" altLang="ko-KR" dirty="0"/>
          </a:p>
          <a:p>
            <a:pPr lvl="3"/>
            <a:r>
              <a:rPr lang="ko-KR" altLang="en-US" dirty="0"/>
              <a:t>자료 </a:t>
            </a:r>
            <a:r>
              <a:rPr lang="en-US" altLang="ko-KR" dirty="0"/>
              <a:t>'1001001111001011'</a:t>
            </a:r>
            <a:r>
              <a:rPr lang="ko-KR" altLang="en-US" dirty="0"/>
              <a:t>의 크기는 </a:t>
            </a:r>
            <a:r>
              <a:rPr lang="en-US" altLang="ko-KR" dirty="0"/>
              <a:t>16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2</a:t>
            </a:r>
            <a:r>
              <a:rPr lang="ko-KR" altLang="en-US" dirty="0"/>
              <a:t>바이트이다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3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4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theme1.xml><?xml version="1.0" encoding="utf-8"?>
<a:theme xmlns:a="http://schemas.openxmlformats.org/drawingml/2006/main" name="Office 테마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18663</TotalTime>
  <Words>2287</Words>
  <Application>Microsoft Office PowerPoint</Application>
  <PresentationFormat>화면 슬라이드 쇼(4:3)</PresentationFormat>
  <Paragraphs>494</Paragraphs>
  <Slides>43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6" baseType="lpstr">
      <vt:lpstr>Calibri</vt:lpstr>
      <vt:lpstr>DS가변 교양있는글씨 M</vt:lpstr>
      <vt:lpstr>YD여고시절M 30</vt:lpstr>
      <vt:lpstr>YD2002</vt:lpstr>
      <vt:lpstr>나눔스퀘어 네오 Regular</vt:lpstr>
      <vt:lpstr>Arial</vt:lpstr>
      <vt:lpstr>HY견고딕</vt:lpstr>
      <vt:lpstr>나눔스퀘어 네오 Heavy</vt:lpstr>
      <vt:lpstr>메이플스토리</vt:lpstr>
      <vt:lpstr>HY견명조</vt:lpstr>
      <vt:lpstr>맑은 고딕</vt:lpstr>
      <vt:lpstr>나눔스퀘어 네오 Light</vt:lpstr>
      <vt:lpstr>Office 테마</vt:lpstr>
      <vt:lpstr>PowerPoint 프레젠테이션</vt:lpstr>
      <vt:lpstr>I 정보의 표현</vt:lpstr>
      <vt:lpstr>1 수의 체계</vt:lpstr>
      <vt:lpstr>1. 자료와 정보</vt:lpstr>
      <vt:lpstr>1. 자료와 정보 (p.9)</vt:lpstr>
      <vt:lpstr>1. 자료와 정보 (p.10)</vt:lpstr>
      <vt:lpstr>1. 자료와 정보 (p.10)</vt:lpstr>
      <vt:lpstr>1. 자료와 정보 (p.10)</vt:lpstr>
      <vt:lpstr>1. 자료와 정보 (p.10)</vt:lpstr>
      <vt:lpstr>1. 자료와 정보 (p.10)</vt:lpstr>
      <vt:lpstr>1. 자료와 정보 (p.10)</vt:lpstr>
      <vt:lpstr>1 수의 체계</vt:lpstr>
      <vt:lpstr>2. 진법</vt:lpstr>
      <vt:lpstr>2. 진법 (p.11)</vt:lpstr>
      <vt:lpstr>2. 진법 (p.11)</vt:lpstr>
      <vt:lpstr>2. 진법 (p.11)</vt:lpstr>
      <vt:lpstr>2. 진법 (p.11)</vt:lpstr>
      <vt:lpstr>2. 진법 (p.12)</vt:lpstr>
      <vt:lpstr>2. 진법 (p.12)</vt:lpstr>
      <vt:lpstr>2. 진법 (p.12)</vt:lpstr>
      <vt:lpstr>:: 컴퓨터가 2진법을 사용하는 이유 ::</vt:lpstr>
      <vt:lpstr>1 수의 체계</vt:lpstr>
      <vt:lpstr>3. 진법 변환</vt:lpstr>
      <vt:lpstr>3. 진법 변환 (p.13)</vt:lpstr>
      <vt:lpstr>3. 진법 변환 (p.13)</vt:lpstr>
      <vt:lpstr>3. 진법 변환 (p.13)</vt:lpstr>
      <vt:lpstr>3. 진법 변환 (p.13)</vt:lpstr>
      <vt:lpstr>3. 진법 변환 (p.13)</vt:lpstr>
      <vt:lpstr>3. 진법 변환 (p.13)</vt:lpstr>
      <vt:lpstr>3. 진법 변환 (p.14)</vt:lpstr>
      <vt:lpstr>3. 진법 변환 (p.14)</vt:lpstr>
      <vt:lpstr>3. 진법 변환 (p.14)</vt:lpstr>
      <vt:lpstr>3. 진법 변환 (p.14)</vt:lpstr>
      <vt:lpstr>3. 진법 변환 (p.14)</vt:lpstr>
      <vt:lpstr>자리의 숫자가 의미하는 실제 값</vt:lpstr>
      <vt:lpstr>3. 진법 변환 (p.14)</vt:lpstr>
      <vt:lpstr>3. 진법 변환 (p.14)</vt:lpstr>
      <vt:lpstr>3. 진법 변환 (p.14)</vt:lpstr>
      <vt:lpstr>3. 진법 변환 (p.14)</vt:lpstr>
      <vt:lpstr>3. 진법 변환 (p.15)</vt:lpstr>
      <vt:lpstr>3. 진법 변환 (p.15)</vt:lpstr>
      <vt:lpstr>3. 진법 변환 (p.15)</vt:lpstr>
      <vt:lpstr>3. 진법 변환 (p.15)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Sangwook Lee</dc:creator>
  <cp:lastModifiedBy>Administrator</cp:lastModifiedBy>
  <cp:revision>87</cp:revision>
  <dcterms:created xsi:type="dcterms:W3CDTF">2020-11-27T06:00:28Z</dcterms:created>
  <dcterms:modified xsi:type="dcterms:W3CDTF">2025-04-13T23:11:27Z</dcterms:modified>
</cp:coreProperties>
</file>